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50" y="1808284"/>
            <a:ext cx="3405405" cy="332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60" y="251788"/>
            <a:ext cx="7301481" cy="64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998" y="119270"/>
            <a:ext cx="7766936" cy="1175114"/>
          </a:xfrm>
        </p:spPr>
        <p:txBody>
          <a:bodyPr/>
          <a:lstStyle/>
          <a:p>
            <a:pPr algn="l"/>
            <a:r>
              <a:rPr lang="th-TH" sz="2800" dirty="0"/>
              <a:t>๑. เป้าหมาย การเปลี่ยนแปลงที่มุ่งมั่นจะทำให้เกิดขึ้นร่วมกันในระยะต่อไปของการเป็นจังหวัดคุณธรรมคืออะไร</a:t>
            </a:r>
          </a:p>
        </p:txBody>
      </p:sp>
      <p:sp>
        <p:nvSpPr>
          <p:cNvPr id="5" name="Oval 4"/>
          <p:cNvSpPr/>
          <p:nvPr/>
        </p:nvSpPr>
        <p:spPr>
          <a:xfrm>
            <a:off x="1152940" y="1754781"/>
            <a:ext cx="3352800" cy="141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/>
              <a:t>กลุ่ม  องค์กร  หน่วยงาน  ชุมชน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8418" y="1215377"/>
            <a:ext cx="2875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             คุณธรรม  </a:t>
            </a:r>
          </a:p>
          <a:p>
            <a:r>
              <a:rPr lang="th-TH" sz="2800" dirty="0"/>
              <a:t>     พอเพียง  สามัคคี  มีวินัย</a:t>
            </a:r>
          </a:p>
        </p:txBody>
      </p:sp>
      <p:sp>
        <p:nvSpPr>
          <p:cNvPr id="7" name="Down Arrow 6"/>
          <p:cNvSpPr/>
          <p:nvPr/>
        </p:nvSpPr>
        <p:spPr>
          <a:xfrm>
            <a:off x="5453271" y="3433198"/>
            <a:ext cx="556592" cy="821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301943" y="1862728"/>
            <a:ext cx="2372139" cy="104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๑๐  อำเภอคุณธรรม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6466" y="2848374"/>
            <a:ext cx="176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มีเพิ่มทุกพื้นที่</a:t>
            </a:r>
          </a:p>
        </p:txBody>
      </p:sp>
      <p:sp>
        <p:nvSpPr>
          <p:cNvPr id="12" name="Cloud 11"/>
          <p:cNvSpPr/>
          <p:nvPr/>
        </p:nvSpPr>
        <p:spPr>
          <a:xfrm>
            <a:off x="3465445" y="4340038"/>
            <a:ext cx="4572000" cy="22993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/>
              <a:t>เครือข่ายจังหวัด             “สันขวานคุณธรรม”</a:t>
            </a:r>
          </a:p>
          <a:p>
            <a:pPr algn="ctr"/>
            <a:r>
              <a:rPr lang="th-TH" sz="2400" dirty="0"/>
              <a:t>ราชบุรี เพชรบุรี กาญจนบุรี ประจวบคีรีขันธ์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131899" y="2190657"/>
            <a:ext cx="1282153" cy="663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530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998" y="318052"/>
            <a:ext cx="8326046" cy="821635"/>
          </a:xfrm>
        </p:spPr>
        <p:txBody>
          <a:bodyPr/>
          <a:lstStyle/>
          <a:p>
            <a:pPr algn="l"/>
            <a:r>
              <a:rPr lang="th-TH" sz="3200" b="1" dirty="0"/>
              <a:t>๒. แผนที่จะทำให้สำเร็จ ช่วงระยะเวลาที่จะทำ วิธีการ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1" y="1431235"/>
            <a:ext cx="87199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ประกาศเป็นวาระของจังหวัด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กำหนดตัวชี้วัดให้ชัดเจน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เชิญผู้นำเครือข่ายทุกภาคส่วนมาหารือกัน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 </a:t>
            </a:r>
            <a:r>
              <a:rPr lang="en-US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MOU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จัดสมัชชา และ ตลาดนัดความดี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ยุทธศาสตร์จังหวัด</a:t>
            </a:r>
          </a:p>
          <a:p>
            <a:pPr marL="342900" indent="-342900">
              <a:buAutoNum type="thaiNum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469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2998" y="516835"/>
            <a:ext cx="8326046" cy="821635"/>
          </a:xfrm>
        </p:spPr>
        <p:txBody>
          <a:bodyPr/>
          <a:lstStyle/>
          <a:p>
            <a:pPr algn="l"/>
            <a:r>
              <a:rPr lang="th-TH" sz="3200" b="1" dirty="0"/>
              <a:t>๓. เรื่องสำคัญที่ต้องการเสริมหนุนจากภายนอก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0748" y="1722783"/>
            <a:ext cx="98728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ศึกษาวิจัย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ถอดองค์ความรู้ เช่น ชุมชนดอยดิน  รพ.บ้านโป่ง</a:t>
            </a:r>
          </a:p>
          <a:p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วิทยาลัยเทคนิคโพธาราม  ชุมชนตำบลดอนแร่ </a:t>
            </a:r>
          </a:p>
          <a:p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๓.กระบวนการจัดทำแผนแม่บทพัฒนาคุณธรรม เช่น </a:t>
            </a:r>
          </a:p>
          <a:p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มหาวิทยาลัย  หน่วยงานที่เกี่ยวข้อง (พัฒนาชุมชน กศน.  </a:t>
            </a:r>
          </a:p>
          <a:p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ฯลฯ )</a:t>
            </a:r>
          </a:p>
          <a:p>
            <a:pPr marL="342900" indent="-342900">
              <a:buAutoNum type="thaiNum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819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82998" y="516835"/>
            <a:ext cx="9439228" cy="1113183"/>
          </a:xfrm>
        </p:spPr>
        <p:txBody>
          <a:bodyPr/>
          <a:lstStyle/>
          <a:p>
            <a:pPr algn="l"/>
            <a:r>
              <a:rPr lang="th-TH" sz="3200" b="1" dirty="0"/>
              <a:t>๔. ข้อเสนอในการขับเคลื่อนจังหวัดคุณธรรมในระยะต่อไปเครือข่ายจังหวัดคุณธรรม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1" y="2173357"/>
            <a:ext cx="96740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สื่อสารกับสังคมผ่านสื่อต่างๆ เช่น ป้าย หนังสั้น 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กำหนดเป็นตัวชี้วัดของทุกหน่วยงาน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กำหนดไว้ในแผนยุทธศาสตร์ของจังหวัด</a:t>
            </a:r>
          </a:p>
          <a:p>
            <a:pPr marL="342900" indent="-342900">
              <a:buAutoNum type="thaiNumPeriod"/>
            </a:pPr>
            <a:r>
              <a:rPr lang="th-TH" sz="4800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ขยายเครือข่ายในจังหวัดข้างเคียง</a:t>
            </a:r>
          </a:p>
          <a:p>
            <a:pPr marL="342900" indent="-342900">
              <a:buAutoNum type="thaiNumPeriod"/>
            </a:pPr>
            <a:endParaRPr lang="th-TH" sz="4800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AutoNum type="thaiNum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582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79636" y="2989195"/>
            <a:ext cx="3982278" cy="17683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/>
              <a:t>ขอบคุณค่ะ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" y="1014622"/>
            <a:ext cx="6818244" cy="51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54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183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Angsana New</vt:lpstr>
      <vt:lpstr>Arial</vt:lpstr>
      <vt:lpstr>Cordia New</vt:lpstr>
      <vt:lpstr>IrisUPC</vt:lpstr>
      <vt:lpstr>Trebuchet MS</vt:lpstr>
      <vt:lpstr>Wingdings 3</vt:lpstr>
      <vt:lpstr>Facet</vt:lpstr>
      <vt:lpstr>PowerPoint Presentation</vt:lpstr>
      <vt:lpstr>๑. เป้าหมาย การเปลี่ยนแปลงที่มุ่งมั่นจะทำให้เกิดขึ้นร่วมกันในระยะต่อไปของการเป็นจังหวัดคุณธรรมคืออะไร</vt:lpstr>
      <vt:lpstr>๒. แผนที่จะทำให้สำเร็จ ช่วงระยะเวลาที่จะทำ วิธีการ</vt:lpstr>
      <vt:lpstr>๓. เรื่องสำคัญที่ต้องการเสริมหนุนจากภายนอก</vt:lpstr>
      <vt:lpstr>๔. ข้อเสนอในการขับเคลื่อนจังหวัดคุณธรรมในระยะต่อไปเครือข่ายจังหวัดคุณธรรม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จังหวัดราชบุรี</dc:title>
  <dc:creator>DELL</dc:creator>
  <cp:lastModifiedBy>DELL</cp:lastModifiedBy>
  <cp:revision>7</cp:revision>
  <dcterms:created xsi:type="dcterms:W3CDTF">2016-03-21T10:26:45Z</dcterms:created>
  <dcterms:modified xsi:type="dcterms:W3CDTF">2016-03-21T11:17:39Z</dcterms:modified>
</cp:coreProperties>
</file>