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2383FE-0861-4939-AA2A-4F874315E635}" type="doc">
      <dgm:prSet loTypeId="urn:microsoft.com/office/officeart/2008/layout/RadialCluster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th-TH"/>
        </a:p>
      </dgm:t>
    </dgm:pt>
    <dgm:pt modelId="{FB050BA4-8C46-4ADE-860D-9F1E0CC919F2}">
      <dgm:prSet phldrT="[Text]" custT="1"/>
      <dgm:spPr/>
      <dgm:t>
        <a:bodyPr/>
        <a:lstStyle/>
        <a:p>
          <a:r>
            <a:rPr lang="th-TH" sz="32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เป้าหมาย</a:t>
          </a:r>
          <a:endParaRPr lang="th-TH" sz="32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AA32DB5-2583-45F8-BD92-41AFEB9FB605}" type="parTrans" cxnId="{F7B56B0E-B1B1-479A-820E-DF33DFD119CD}">
      <dgm:prSet/>
      <dgm:spPr/>
      <dgm:t>
        <a:bodyPr/>
        <a:lstStyle/>
        <a:p>
          <a:endParaRPr lang="th-TH" sz="3200"/>
        </a:p>
      </dgm:t>
    </dgm:pt>
    <dgm:pt modelId="{3EFE9B7C-70F0-4DDF-A0AF-0687B626B338}" type="sibTrans" cxnId="{F7B56B0E-B1B1-479A-820E-DF33DFD119CD}">
      <dgm:prSet/>
      <dgm:spPr/>
      <dgm:t>
        <a:bodyPr/>
        <a:lstStyle/>
        <a:p>
          <a:endParaRPr lang="th-TH" sz="3200"/>
        </a:p>
      </dgm:t>
    </dgm:pt>
    <dgm:pt modelId="{DB43FDF9-E1B8-48B0-B2AC-E534136E0D86}">
      <dgm:prSet phldrT="[Text]" custT="1"/>
      <dgm:spPr/>
      <dgm:t>
        <a:bodyPr/>
        <a:lstStyle/>
        <a:p>
          <a:pPr algn="thaiDist"/>
          <a:r>
            <a:rPr lang="th-TH" sz="2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๑</a:t>
          </a:r>
          <a:r>
            <a:rPr lang="en-US" sz="2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 </a:t>
          </a:r>
          <a:r>
            <a:rPr lang="th-TH" sz="2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พัฒนาองค์ความรู้ให้กับคณะทำงาน</a:t>
          </a:r>
          <a:endParaRPr lang="th-TH" sz="28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2486628-9F7A-4482-A53A-D5C09BC2FFE9}" type="parTrans" cxnId="{BE40EDCF-8E7B-47D2-8C42-4BB3B7F97A51}">
      <dgm:prSet/>
      <dgm:spPr/>
      <dgm:t>
        <a:bodyPr/>
        <a:lstStyle/>
        <a:p>
          <a:endParaRPr lang="th-TH" sz="3200"/>
        </a:p>
      </dgm:t>
    </dgm:pt>
    <dgm:pt modelId="{129C35D5-FACD-407F-ACC7-305641E742CF}" type="sibTrans" cxnId="{BE40EDCF-8E7B-47D2-8C42-4BB3B7F97A51}">
      <dgm:prSet/>
      <dgm:spPr/>
      <dgm:t>
        <a:bodyPr/>
        <a:lstStyle/>
        <a:p>
          <a:endParaRPr lang="th-TH" sz="3200"/>
        </a:p>
      </dgm:t>
    </dgm:pt>
    <dgm:pt modelId="{FCA45D99-E20E-4197-83F1-0D165B0E1C25}">
      <dgm:prSet phldrT="[Text]" custT="1"/>
      <dgm:spPr/>
      <dgm:t>
        <a:bodyPr/>
        <a:lstStyle/>
        <a:p>
          <a:pPr marL="0" marR="0" indent="0" algn="thaiDi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24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๒</a:t>
          </a:r>
          <a:r>
            <a:rPr lang="en-US" sz="24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</a:t>
          </a:r>
          <a:r>
            <a:rPr lang="th-TH" sz="24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พัฒนาศักยภาพ</a:t>
          </a:r>
          <a:r>
            <a:rPr lang="th-TH" sz="2400" b="1" u="none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บุคลากร</a:t>
          </a:r>
          <a:r>
            <a:rPr lang="th-TH" sz="24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ทั้ง ๑๑ เครือข่าย ระดับจังหวัด (สร้างความรู้ ความเข้าใจ)</a:t>
          </a:r>
        </a:p>
      </dgm:t>
    </dgm:pt>
    <dgm:pt modelId="{6ED26C56-0468-4849-AB73-2C7E123A1D27}" type="parTrans" cxnId="{92AC0598-C622-4752-924C-5C1AA2ACA5E7}">
      <dgm:prSet/>
      <dgm:spPr/>
      <dgm:t>
        <a:bodyPr/>
        <a:lstStyle/>
        <a:p>
          <a:endParaRPr lang="th-TH" sz="3200"/>
        </a:p>
      </dgm:t>
    </dgm:pt>
    <dgm:pt modelId="{AFB9270B-9A93-45A4-A212-848BC4022EEC}" type="sibTrans" cxnId="{92AC0598-C622-4752-924C-5C1AA2ACA5E7}">
      <dgm:prSet/>
      <dgm:spPr/>
      <dgm:t>
        <a:bodyPr/>
        <a:lstStyle/>
        <a:p>
          <a:endParaRPr lang="th-TH" sz="3200"/>
        </a:p>
      </dgm:t>
    </dgm:pt>
    <dgm:pt modelId="{16EFD9CE-F117-446F-96F0-BAC744D0638B}">
      <dgm:prSet phldrT="[Text]" custT="1"/>
      <dgm:spPr/>
      <dgm:t>
        <a:bodyPr/>
        <a:lstStyle/>
        <a:p>
          <a:pPr algn="thaiDi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400" b="1" dirty="0" smtClean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algn="thaiDi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๓</a:t>
          </a:r>
          <a:r>
            <a:rPr lang="en-US" sz="24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 </a:t>
          </a:r>
          <a:r>
            <a:rPr lang="th-TH" sz="24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จัดทำ</a:t>
          </a:r>
          <a:r>
            <a:rPr lang="th-TH" sz="2400" b="1" u="none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แผนยุทธศาสตร์</a:t>
          </a:r>
          <a:r>
            <a:rPr lang="th-TH" sz="24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จังหวัดคุณธรรม </a:t>
          </a:r>
        </a:p>
        <a:p>
          <a:pPr algn="thaiDi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อำเภอ/ตำบล</a:t>
          </a:r>
        </a:p>
        <a:p>
          <a:pPr algn="ctr"/>
          <a:endParaRPr lang="th-TH" sz="24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B49E438-33D8-47F5-89D8-FEEA0A5DBBCF}" type="parTrans" cxnId="{D3C35B12-08A1-479F-BACA-419120BF70B2}">
      <dgm:prSet/>
      <dgm:spPr/>
      <dgm:t>
        <a:bodyPr/>
        <a:lstStyle/>
        <a:p>
          <a:endParaRPr lang="th-TH" sz="3200"/>
        </a:p>
      </dgm:t>
    </dgm:pt>
    <dgm:pt modelId="{4B44FD27-1C83-4D67-8681-0E682169D991}" type="sibTrans" cxnId="{D3C35B12-08A1-479F-BACA-419120BF70B2}">
      <dgm:prSet/>
      <dgm:spPr/>
      <dgm:t>
        <a:bodyPr/>
        <a:lstStyle/>
        <a:p>
          <a:endParaRPr lang="th-TH" sz="3200"/>
        </a:p>
      </dgm:t>
    </dgm:pt>
    <dgm:pt modelId="{D8D65E50-853F-4C62-AFB3-B62021B31D9C}" type="pres">
      <dgm:prSet presAssocID="{5C2383FE-0861-4939-AA2A-4F874315E63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E56A6440-EAA9-4FF6-8425-B62507DA7BEE}" type="pres">
      <dgm:prSet presAssocID="{FB050BA4-8C46-4ADE-860D-9F1E0CC919F2}" presName="singleCycle" presStyleCnt="0"/>
      <dgm:spPr/>
    </dgm:pt>
    <dgm:pt modelId="{4A481D9B-8C37-480B-941E-651D9CC6C4D4}" type="pres">
      <dgm:prSet presAssocID="{FB050BA4-8C46-4ADE-860D-9F1E0CC919F2}" presName="singleCenter" presStyleLbl="node1" presStyleIdx="0" presStyleCnt="4" custLinFactNeighborY="-10524">
        <dgm:presLayoutVars>
          <dgm:chMax val="7"/>
          <dgm:chPref val="7"/>
        </dgm:presLayoutVars>
      </dgm:prSet>
      <dgm:spPr/>
      <dgm:t>
        <a:bodyPr/>
        <a:lstStyle/>
        <a:p>
          <a:endParaRPr lang="th-TH"/>
        </a:p>
      </dgm:t>
    </dgm:pt>
    <dgm:pt modelId="{143C1436-466F-439F-AD6C-CD7DAED34FCD}" type="pres">
      <dgm:prSet presAssocID="{52486628-9F7A-4482-A53A-D5C09BC2FFE9}" presName="Name56" presStyleLbl="parChTrans1D2" presStyleIdx="0" presStyleCnt="3"/>
      <dgm:spPr/>
    </dgm:pt>
    <dgm:pt modelId="{212D0026-A441-4E1E-A091-63F30089B533}" type="pres">
      <dgm:prSet presAssocID="{DB43FDF9-E1B8-48B0-B2AC-E534136E0D86}" presName="text0" presStyleLbl="node1" presStyleIdx="1" presStyleCnt="4" custScaleX="39577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0289ECB-C1A4-4587-B324-E99E16FF0112}" type="pres">
      <dgm:prSet presAssocID="{2B49E438-33D8-47F5-89D8-FEEA0A5DBBCF}" presName="Name56" presStyleLbl="parChTrans1D2" presStyleIdx="1" presStyleCnt="3"/>
      <dgm:spPr/>
    </dgm:pt>
    <dgm:pt modelId="{E60EB658-7515-4DEE-86FA-F6F92CDD4606}" type="pres">
      <dgm:prSet presAssocID="{16EFD9CE-F117-446F-96F0-BAC744D0638B}" presName="text0" presStyleLbl="node1" presStyleIdx="2" presStyleCnt="4" custScaleX="412522" custScaleY="141878" custRadScaleRad="109531" custRadScaleInc="-473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4949FE7-5920-4C03-9226-EECFEA12925C}" type="pres">
      <dgm:prSet presAssocID="{6ED26C56-0468-4849-AB73-2C7E123A1D27}" presName="Name56" presStyleLbl="parChTrans1D2" presStyleIdx="2" presStyleCnt="3"/>
      <dgm:spPr/>
    </dgm:pt>
    <dgm:pt modelId="{70FDB02D-D9DD-4C61-B756-9351A910E219}" type="pres">
      <dgm:prSet presAssocID="{FCA45D99-E20E-4197-83F1-0D165B0E1C25}" presName="text0" presStyleLbl="node1" presStyleIdx="3" presStyleCnt="4" custScaleX="403283" custScaleY="140018" custRadScaleRad="115716" custRadScaleInc="733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BE40EDCF-8E7B-47D2-8C42-4BB3B7F97A51}" srcId="{FB050BA4-8C46-4ADE-860D-9F1E0CC919F2}" destId="{DB43FDF9-E1B8-48B0-B2AC-E534136E0D86}" srcOrd="0" destOrd="0" parTransId="{52486628-9F7A-4482-A53A-D5C09BC2FFE9}" sibTransId="{129C35D5-FACD-407F-ACC7-305641E742CF}"/>
    <dgm:cxn modelId="{1D1E5DC1-6F61-4104-B978-26463B500D1D}" type="presOf" srcId="{52486628-9F7A-4482-A53A-D5C09BC2FFE9}" destId="{143C1436-466F-439F-AD6C-CD7DAED34FCD}" srcOrd="0" destOrd="0" presId="urn:microsoft.com/office/officeart/2008/layout/RadialCluster"/>
    <dgm:cxn modelId="{CBCC9707-5CD6-48D5-AA4C-35EB75F6EC30}" type="presOf" srcId="{16EFD9CE-F117-446F-96F0-BAC744D0638B}" destId="{E60EB658-7515-4DEE-86FA-F6F92CDD4606}" srcOrd="0" destOrd="0" presId="urn:microsoft.com/office/officeart/2008/layout/RadialCluster"/>
    <dgm:cxn modelId="{6D569979-9A73-4F22-A0B7-90D3E565A4AB}" type="presOf" srcId="{FCA45D99-E20E-4197-83F1-0D165B0E1C25}" destId="{70FDB02D-D9DD-4C61-B756-9351A910E219}" srcOrd="0" destOrd="0" presId="urn:microsoft.com/office/officeart/2008/layout/RadialCluster"/>
    <dgm:cxn modelId="{B70F3C29-3C6F-4D41-9D36-8DA00DB30D6A}" type="presOf" srcId="{FB050BA4-8C46-4ADE-860D-9F1E0CC919F2}" destId="{4A481D9B-8C37-480B-941E-651D9CC6C4D4}" srcOrd="0" destOrd="0" presId="urn:microsoft.com/office/officeart/2008/layout/RadialCluster"/>
    <dgm:cxn modelId="{F7B56B0E-B1B1-479A-820E-DF33DFD119CD}" srcId="{5C2383FE-0861-4939-AA2A-4F874315E635}" destId="{FB050BA4-8C46-4ADE-860D-9F1E0CC919F2}" srcOrd="0" destOrd="0" parTransId="{EAA32DB5-2583-45F8-BD92-41AFEB9FB605}" sibTransId="{3EFE9B7C-70F0-4DDF-A0AF-0687B626B338}"/>
    <dgm:cxn modelId="{FF6C2C8C-57B4-4658-B36F-45E0B39D8E78}" type="presOf" srcId="{DB43FDF9-E1B8-48B0-B2AC-E534136E0D86}" destId="{212D0026-A441-4E1E-A091-63F30089B533}" srcOrd="0" destOrd="0" presId="urn:microsoft.com/office/officeart/2008/layout/RadialCluster"/>
    <dgm:cxn modelId="{C3804AE9-9167-40CF-BE35-6066F33FC730}" type="presOf" srcId="{6ED26C56-0468-4849-AB73-2C7E123A1D27}" destId="{44949FE7-5920-4C03-9226-EECFEA12925C}" srcOrd="0" destOrd="0" presId="urn:microsoft.com/office/officeart/2008/layout/RadialCluster"/>
    <dgm:cxn modelId="{D3C35B12-08A1-479F-BACA-419120BF70B2}" srcId="{FB050BA4-8C46-4ADE-860D-9F1E0CC919F2}" destId="{16EFD9CE-F117-446F-96F0-BAC744D0638B}" srcOrd="1" destOrd="0" parTransId="{2B49E438-33D8-47F5-89D8-FEEA0A5DBBCF}" sibTransId="{4B44FD27-1C83-4D67-8681-0E682169D991}"/>
    <dgm:cxn modelId="{9D3859BA-663D-4911-AAE3-A22E4D154F94}" type="presOf" srcId="{5C2383FE-0861-4939-AA2A-4F874315E635}" destId="{D8D65E50-853F-4C62-AFB3-B62021B31D9C}" srcOrd="0" destOrd="0" presId="urn:microsoft.com/office/officeart/2008/layout/RadialCluster"/>
    <dgm:cxn modelId="{92AC0598-C622-4752-924C-5C1AA2ACA5E7}" srcId="{FB050BA4-8C46-4ADE-860D-9F1E0CC919F2}" destId="{FCA45D99-E20E-4197-83F1-0D165B0E1C25}" srcOrd="2" destOrd="0" parTransId="{6ED26C56-0468-4849-AB73-2C7E123A1D27}" sibTransId="{AFB9270B-9A93-45A4-A212-848BC4022EEC}"/>
    <dgm:cxn modelId="{0A76E19A-582B-4040-A265-6CAA3D5A864D}" type="presOf" srcId="{2B49E438-33D8-47F5-89D8-FEEA0A5DBBCF}" destId="{D0289ECB-C1A4-4587-B324-E99E16FF0112}" srcOrd="0" destOrd="0" presId="urn:microsoft.com/office/officeart/2008/layout/RadialCluster"/>
    <dgm:cxn modelId="{633E8AE7-26A9-4D01-83C6-878B7B024CAC}" type="presParOf" srcId="{D8D65E50-853F-4C62-AFB3-B62021B31D9C}" destId="{E56A6440-EAA9-4FF6-8425-B62507DA7BEE}" srcOrd="0" destOrd="0" presId="urn:microsoft.com/office/officeart/2008/layout/RadialCluster"/>
    <dgm:cxn modelId="{B2FEAD53-330A-4802-9C9A-9C9FD20D4586}" type="presParOf" srcId="{E56A6440-EAA9-4FF6-8425-B62507DA7BEE}" destId="{4A481D9B-8C37-480B-941E-651D9CC6C4D4}" srcOrd="0" destOrd="0" presId="urn:microsoft.com/office/officeart/2008/layout/RadialCluster"/>
    <dgm:cxn modelId="{8B8D4C49-0B04-4B75-AA48-861C30115B7E}" type="presParOf" srcId="{E56A6440-EAA9-4FF6-8425-B62507DA7BEE}" destId="{143C1436-466F-439F-AD6C-CD7DAED34FCD}" srcOrd="1" destOrd="0" presId="urn:microsoft.com/office/officeart/2008/layout/RadialCluster"/>
    <dgm:cxn modelId="{603BB0F2-DA0C-42EE-A61E-3BFE5D5F2EB9}" type="presParOf" srcId="{E56A6440-EAA9-4FF6-8425-B62507DA7BEE}" destId="{212D0026-A441-4E1E-A091-63F30089B533}" srcOrd="2" destOrd="0" presId="urn:microsoft.com/office/officeart/2008/layout/RadialCluster"/>
    <dgm:cxn modelId="{F18400B9-318E-4AC3-85B5-3197F735534D}" type="presParOf" srcId="{E56A6440-EAA9-4FF6-8425-B62507DA7BEE}" destId="{D0289ECB-C1A4-4587-B324-E99E16FF0112}" srcOrd="3" destOrd="0" presId="urn:microsoft.com/office/officeart/2008/layout/RadialCluster"/>
    <dgm:cxn modelId="{966193EA-341C-46E9-AA8D-9526D72D7C43}" type="presParOf" srcId="{E56A6440-EAA9-4FF6-8425-B62507DA7BEE}" destId="{E60EB658-7515-4DEE-86FA-F6F92CDD4606}" srcOrd="4" destOrd="0" presId="urn:microsoft.com/office/officeart/2008/layout/RadialCluster"/>
    <dgm:cxn modelId="{E180A5EA-9976-414F-98A2-8A281E16C8C3}" type="presParOf" srcId="{E56A6440-EAA9-4FF6-8425-B62507DA7BEE}" destId="{44949FE7-5920-4C03-9226-EECFEA12925C}" srcOrd="5" destOrd="0" presId="urn:microsoft.com/office/officeart/2008/layout/RadialCluster"/>
    <dgm:cxn modelId="{DD1BD3AA-A9D8-4562-A42A-831837806315}" type="presParOf" srcId="{E56A6440-EAA9-4FF6-8425-B62507DA7BEE}" destId="{70FDB02D-D9DD-4C61-B756-9351A910E219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386877-758A-48FB-B1FA-77047A048877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h-TH"/>
        </a:p>
      </dgm:t>
    </dgm:pt>
    <dgm:pt modelId="{A59485BF-7AF5-45D6-A99D-5F5CF1C50E0B}">
      <dgm:prSet phldrT="[Text]" custT="1"/>
      <dgm:spPr/>
      <dgm:t>
        <a:bodyPr/>
        <a:lstStyle/>
        <a:p>
          <a:r>
            <a:rPr lang="th-TH" sz="28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๑</a:t>
          </a:r>
          <a:r>
            <a:rPr lang="en-US" sz="28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.</a:t>
          </a:r>
          <a:r>
            <a:rPr lang="th-TH" sz="28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ปฏิทินการดำเนินงาน</a:t>
          </a:r>
          <a:endParaRPr lang="th-TH" sz="28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8019D24-034B-47BE-B444-E77E5B3A0F1C}" type="parTrans" cxnId="{7CCECE41-4344-452D-A363-D9CB3BA3926F}">
      <dgm:prSet/>
      <dgm:spPr/>
      <dgm:t>
        <a:bodyPr/>
        <a:lstStyle/>
        <a:p>
          <a:endParaRPr lang="th-TH"/>
        </a:p>
      </dgm:t>
    </dgm:pt>
    <dgm:pt modelId="{D83F7F34-3510-4995-ACCB-DE813BBBF437}" type="sibTrans" cxnId="{7CCECE41-4344-452D-A363-D9CB3BA3926F}">
      <dgm:prSet/>
      <dgm:spPr/>
      <dgm:t>
        <a:bodyPr/>
        <a:lstStyle/>
        <a:p>
          <a:endParaRPr lang="th-TH"/>
        </a:p>
      </dgm:t>
    </dgm:pt>
    <dgm:pt modelId="{6AF6CDBE-4888-407C-B119-C19867028390}">
      <dgm:prSet phldrT="[Text]"/>
      <dgm:spPr/>
      <dgm:t>
        <a:bodyPr/>
        <a:lstStyle/>
        <a:p>
          <a:endParaRPr lang="th-TH" dirty="0"/>
        </a:p>
      </dgm:t>
    </dgm:pt>
    <dgm:pt modelId="{4327F218-9AEB-49E3-B018-A7EA9E56A3BA}" type="parTrans" cxnId="{8F6F83D5-AB0C-4598-AA68-C3836450289B}">
      <dgm:prSet/>
      <dgm:spPr/>
      <dgm:t>
        <a:bodyPr/>
        <a:lstStyle/>
        <a:p>
          <a:endParaRPr lang="th-TH"/>
        </a:p>
      </dgm:t>
    </dgm:pt>
    <dgm:pt modelId="{DC5E4D26-20FC-4C47-8D62-9C9D2B30D14D}" type="sibTrans" cxnId="{8F6F83D5-AB0C-4598-AA68-C3836450289B}">
      <dgm:prSet/>
      <dgm:spPr/>
      <dgm:t>
        <a:bodyPr/>
        <a:lstStyle/>
        <a:p>
          <a:endParaRPr lang="th-TH"/>
        </a:p>
      </dgm:t>
    </dgm:pt>
    <dgm:pt modelId="{2AD1F47B-D69A-409F-8CE2-F14AE96C9DED}">
      <dgm:prSet phldrT="[Text]" custT="1"/>
      <dgm:spPr/>
      <dgm:t>
        <a:bodyPr/>
        <a:lstStyle/>
        <a:p>
          <a:r>
            <a:rPr lang="th-TH" sz="32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๒</a:t>
          </a:r>
          <a:r>
            <a:rPr lang="en-US" sz="32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. </a:t>
          </a:r>
          <a:r>
            <a:rPr lang="th-TH" sz="32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คำสั่งคณะทำงาน (เพิ่มเติม)</a:t>
          </a:r>
          <a:endParaRPr lang="th-TH" sz="32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EB80A14-80E9-4884-A0C6-1E8A2FE6FB4E}" type="parTrans" cxnId="{F2184D8C-8896-473D-8E3B-A3B14C6CB05E}">
      <dgm:prSet/>
      <dgm:spPr/>
      <dgm:t>
        <a:bodyPr/>
        <a:lstStyle/>
        <a:p>
          <a:endParaRPr lang="th-TH"/>
        </a:p>
      </dgm:t>
    </dgm:pt>
    <dgm:pt modelId="{657DE77F-AABD-4681-94AA-A4E0B0E00488}" type="sibTrans" cxnId="{F2184D8C-8896-473D-8E3B-A3B14C6CB05E}">
      <dgm:prSet/>
      <dgm:spPr/>
      <dgm:t>
        <a:bodyPr/>
        <a:lstStyle/>
        <a:p>
          <a:endParaRPr lang="th-TH"/>
        </a:p>
      </dgm:t>
    </dgm:pt>
    <dgm:pt modelId="{1D308D81-E4F0-4702-91E9-49D9AC08A897}">
      <dgm:prSet phldrT="[Text]"/>
      <dgm:spPr/>
      <dgm:t>
        <a:bodyPr/>
        <a:lstStyle/>
        <a:p>
          <a:endParaRPr lang="th-TH" dirty="0"/>
        </a:p>
      </dgm:t>
    </dgm:pt>
    <dgm:pt modelId="{84D86D13-6D4F-409C-8BB0-D0C92A3B8EC9}" type="parTrans" cxnId="{6CAF992C-2C7C-4C3C-A21F-5C30F9A176C4}">
      <dgm:prSet/>
      <dgm:spPr/>
      <dgm:t>
        <a:bodyPr/>
        <a:lstStyle/>
        <a:p>
          <a:endParaRPr lang="th-TH"/>
        </a:p>
      </dgm:t>
    </dgm:pt>
    <dgm:pt modelId="{53801876-82CA-415D-8175-7D05CC1B06B0}" type="sibTrans" cxnId="{6CAF992C-2C7C-4C3C-A21F-5C30F9A176C4}">
      <dgm:prSet/>
      <dgm:spPr/>
      <dgm:t>
        <a:bodyPr/>
        <a:lstStyle/>
        <a:p>
          <a:endParaRPr lang="th-TH"/>
        </a:p>
      </dgm:t>
    </dgm:pt>
    <dgm:pt modelId="{90FD32FF-3F7F-4F58-AC44-FE3FD624ED0B}">
      <dgm:prSet phldrT="[Text]" custT="1"/>
      <dgm:spPr/>
      <dgm:t>
        <a:bodyPr/>
        <a:lstStyle/>
        <a:p>
          <a:r>
            <a:rPr lang="th-TH" sz="28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เชิงพื้นที่ ๑๒</a:t>
          </a:r>
          <a:r>
            <a:rPr lang="en-US" sz="28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th-TH" sz="28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อำเภอ</a:t>
          </a:r>
          <a:endParaRPr lang="th-TH" sz="28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79401EF-8B1D-489E-A6C9-3930C1E07049}" type="parTrans" cxnId="{04881167-EA89-41E6-9EAD-A3C39051BFE5}">
      <dgm:prSet/>
      <dgm:spPr/>
      <dgm:t>
        <a:bodyPr/>
        <a:lstStyle/>
        <a:p>
          <a:endParaRPr lang="th-TH"/>
        </a:p>
      </dgm:t>
    </dgm:pt>
    <dgm:pt modelId="{83D06F0C-D840-4CC8-9C30-E4AA989B8CBC}" type="sibTrans" cxnId="{04881167-EA89-41E6-9EAD-A3C39051BFE5}">
      <dgm:prSet/>
      <dgm:spPr/>
      <dgm:t>
        <a:bodyPr/>
        <a:lstStyle/>
        <a:p>
          <a:endParaRPr lang="th-TH"/>
        </a:p>
      </dgm:t>
    </dgm:pt>
    <dgm:pt modelId="{CFDA909E-048A-4B91-B24D-6F534E9BD359}">
      <dgm:prSet phldrT="[Text]" custT="1"/>
      <dgm:spPr/>
      <dgm:t>
        <a:bodyPr/>
        <a:lstStyle/>
        <a:p>
          <a:r>
            <a:rPr lang="th-TH" sz="28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จังหวัดเคลื่อนที่</a:t>
          </a:r>
          <a:endParaRPr lang="th-TH" sz="28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0A76341-C578-403F-89A7-02918C6BCF0B}" type="parTrans" cxnId="{3A5D3454-B07D-40D9-A8B2-5CC621F67EC1}">
      <dgm:prSet/>
      <dgm:spPr/>
      <dgm:t>
        <a:bodyPr/>
        <a:lstStyle/>
        <a:p>
          <a:endParaRPr lang="th-TH"/>
        </a:p>
      </dgm:t>
    </dgm:pt>
    <dgm:pt modelId="{269E69B1-1B78-4507-AD74-765B02723E11}" type="sibTrans" cxnId="{3A5D3454-B07D-40D9-A8B2-5CC621F67EC1}">
      <dgm:prSet/>
      <dgm:spPr/>
      <dgm:t>
        <a:bodyPr/>
        <a:lstStyle/>
        <a:p>
          <a:endParaRPr lang="th-TH"/>
        </a:p>
      </dgm:t>
    </dgm:pt>
    <dgm:pt modelId="{BF964692-42EA-4504-AD10-EFC8AC7C802E}">
      <dgm:prSet phldrT="[Text]" custT="1"/>
      <dgm:spPr/>
      <dgm:t>
        <a:bodyPr/>
        <a:lstStyle/>
        <a:p>
          <a:r>
            <a:rPr lang="th-TH" sz="28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อำเภอยิ้ม</a:t>
          </a:r>
          <a:endParaRPr lang="th-TH" sz="28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FDBDBCDC-C42A-472E-9BEA-43CE6AA3E1CE}" type="parTrans" cxnId="{5D802E23-F0A9-43CB-B8A6-C9A9BD365B1C}">
      <dgm:prSet/>
      <dgm:spPr/>
      <dgm:t>
        <a:bodyPr/>
        <a:lstStyle/>
        <a:p>
          <a:endParaRPr lang="th-TH"/>
        </a:p>
      </dgm:t>
    </dgm:pt>
    <dgm:pt modelId="{B02C6E58-018C-4844-B201-FC9484158D73}" type="sibTrans" cxnId="{5D802E23-F0A9-43CB-B8A6-C9A9BD365B1C}">
      <dgm:prSet/>
      <dgm:spPr/>
      <dgm:t>
        <a:bodyPr/>
        <a:lstStyle/>
        <a:p>
          <a:endParaRPr lang="th-TH"/>
        </a:p>
      </dgm:t>
    </dgm:pt>
    <dgm:pt modelId="{A2483879-7C08-4C0B-88FA-8429D4FA93FB}" type="pres">
      <dgm:prSet presAssocID="{1E386877-758A-48FB-B1FA-77047A048877}" presName="linearFlow" presStyleCnt="0">
        <dgm:presLayoutVars>
          <dgm:dir/>
          <dgm:animLvl val="lvl"/>
          <dgm:resizeHandles val="exact"/>
        </dgm:presLayoutVars>
      </dgm:prSet>
      <dgm:spPr/>
    </dgm:pt>
    <dgm:pt modelId="{22528775-0812-41D1-8982-78B4DE477C12}" type="pres">
      <dgm:prSet presAssocID="{6AF6CDBE-4888-407C-B119-C19867028390}" presName="composite" presStyleCnt="0"/>
      <dgm:spPr/>
    </dgm:pt>
    <dgm:pt modelId="{F4E5DE5A-09D5-4658-A104-C0197826AEF1}" type="pres">
      <dgm:prSet presAssocID="{6AF6CDBE-4888-407C-B119-C19867028390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EA674081-10D0-4454-9063-0F1E304DE738}" type="pres">
      <dgm:prSet presAssocID="{6AF6CDBE-4888-407C-B119-C19867028390}" presName="descendantText" presStyleLbl="alignAcc1" presStyleIdx="0" presStyleCnt="2" custScaleY="14782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4DE2BF2-0432-49BA-B7BD-186CBC4E288B}" type="pres">
      <dgm:prSet presAssocID="{DC5E4D26-20FC-4C47-8D62-9C9D2B30D14D}" presName="sp" presStyleCnt="0"/>
      <dgm:spPr/>
    </dgm:pt>
    <dgm:pt modelId="{BE757661-EBD5-487D-A92E-300AED49A489}" type="pres">
      <dgm:prSet presAssocID="{1D308D81-E4F0-4702-91E9-49D9AC08A897}" presName="composite" presStyleCnt="0"/>
      <dgm:spPr/>
    </dgm:pt>
    <dgm:pt modelId="{647DC7E6-7A54-42F4-ABD2-7EC3E428D638}" type="pres">
      <dgm:prSet presAssocID="{1D308D81-E4F0-4702-91E9-49D9AC08A897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E7700BBE-FDE1-4254-8CA9-3FFBFEE59045}" type="pres">
      <dgm:prSet presAssocID="{1D308D81-E4F0-4702-91E9-49D9AC08A897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6642C3F-8B06-445D-ACC3-1F7420C7E152}" type="presOf" srcId="{2AD1F47B-D69A-409F-8CE2-F14AE96C9DED}" destId="{E7700BBE-FDE1-4254-8CA9-3FFBFEE59045}" srcOrd="0" destOrd="0" presId="urn:microsoft.com/office/officeart/2005/8/layout/chevron2"/>
    <dgm:cxn modelId="{3A5D3454-B07D-40D9-A8B2-5CC621F67EC1}" srcId="{A59485BF-7AF5-45D6-A99D-5F5CF1C50E0B}" destId="{CFDA909E-048A-4B91-B24D-6F534E9BD359}" srcOrd="1" destOrd="0" parTransId="{30A76341-C578-403F-89A7-02918C6BCF0B}" sibTransId="{269E69B1-1B78-4507-AD74-765B02723E11}"/>
    <dgm:cxn modelId="{F03A1C86-738F-4344-8AC3-C5C3476DD8CB}" type="presOf" srcId="{BF964692-42EA-4504-AD10-EFC8AC7C802E}" destId="{EA674081-10D0-4454-9063-0F1E304DE738}" srcOrd="0" destOrd="3" presId="urn:microsoft.com/office/officeart/2005/8/layout/chevron2"/>
    <dgm:cxn modelId="{5D802E23-F0A9-43CB-B8A6-C9A9BD365B1C}" srcId="{A59485BF-7AF5-45D6-A99D-5F5CF1C50E0B}" destId="{BF964692-42EA-4504-AD10-EFC8AC7C802E}" srcOrd="2" destOrd="0" parTransId="{FDBDBCDC-C42A-472E-9BEA-43CE6AA3E1CE}" sibTransId="{B02C6E58-018C-4844-B201-FC9484158D73}"/>
    <dgm:cxn modelId="{B4853677-CD68-4143-B472-E436CEB270EF}" type="presOf" srcId="{A59485BF-7AF5-45D6-A99D-5F5CF1C50E0B}" destId="{EA674081-10D0-4454-9063-0F1E304DE738}" srcOrd="0" destOrd="0" presId="urn:microsoft.com/office/officeart/2005/8/layout/chevron2"/>
    <dgm:cxn modelId="{7CCECE41-4344-452D-A363-D9CB3BA3926F}" srcId="{6AF6CDBE-4888-407C-B119-C19867028390}" destId="{A59485BF-7AF5-45D6-A99D-5F5CF1C50E0B}" srcOrd="0" destOrd="0" parTransId="{C8019D24-034B-47BE-B444-E77E5B3A0F1C}" sibTransId="{D83F7F34-3510-4995-ACCB-DE813BBBF437}"/>
    <dgm:cxn modelId="{04881167-EA89-41E6-9EAD-A3C39051BFE5}" srcId="{A59485BF-7AF5-45D6-A99D-5F5CF1C50E0B}" destId="{90FD32FF-3F7F-4F58-AC44-FE3FD624ED0B}" srcOrd="0" destOrd="0" parTransId="{A79401EF-8B1D-489E-A6C9-3930C1E07049}" sibTransId="{83D06F0C-D840-4CC8-9C30-E4AA989B8CBC}"/>
    <dgm:cxn modelId="{320C7747-DFE0-419E-80AF-EE36B34F728F}" type="presOf" srcId="{6AF6CDBE-4888-407C-B119-C19867028390}" destId="{F4E5DE5A-09D5-4658-A104-C0197826AEF1}" srcOrd="0" destOrd="0" presId="urn:microsoft.com/office/officeart/2005/8/layout/chevron2"/>
    <dgm:cxn modelId="{9CA9EF6D-EA61-44B6-A1DE-45F1F52BD4ED}" type="presOf" srcId="{CFDA909E-048A-4B91-B24D-6F534E9BD359}" destId="{EA674081-10D0-4454-9063-0F1E304DE738}" srcOrd="0" destOrd="2" presId="urn:microsoft.com/office/officeart/2005/8/layout/chevron2"/>
    <dgm:cxn modelId="{8F6F83D5-AB0C-4598-AA68-C3836450289B}" srcId="{1E386877-758A-48FB-B1FA-77047A048877}" destId="{6AF6CDBE-4888-407C-B119-C19867028390}" srcOrd="0" destOrd="0" parTransId="{4327F218-9AEB-49E3-B018-A7EA9E56A3BA}" sibTransId="{DC5E4D26-20FC-4C47-8D62-9C9D2B30D14D}"/>
    <dgm:cxn modelId="{D57871D6-2213-4951-8B85-88356F5831F5}" type="presOf" srcId="{1E386877-758A-48FB-B1FA-77047A048877}" destId="{A2483879-7C08-4C0B-88FA-8429D4FA93FB}" srcOrd="0" destOrd="0" presId="urn:microsoft.com/office/officeart/2005/8/layout/chevron2"/>
    <dgm:cxn modelId="{F2184D8C-8896-473D-8E3B-A3B14C6CB05E}" srcId="{1D308D81-E4F0-4702-91E9-49D9AC08A897}" destId="{2AD1F47B-D69A-409F-8CE2-F14AE96C9DED}" srcOrd="0" destOrd="0" parTransId="{3EB80A14-80E9-4884-A0C6-1E8A2FE6FB4E}" sibTransId="{657DE77F-AABD-4681-94AA-A4E0B0E00488}"/>
    <dgm:cxn modelId="{DAFA88BD-64EA-4BD9-8405-51A3C75036B4}" type="presOf" srcId="{90FD32FF-3F7F-4F58-AC44-FE3FD624ED0B}" destId="{EA674081-10D0-4454-9063-0F1E304DE738}" srcOrd="0" destOrd="1" presId="urn:microsoft.com/office/officeart/2005/8/layout/chevron2"/>
    <dgm:cxn modelId="{09D79C03-C255-4C03-AF6F-FC82B83EA640}" type="presOf" srcId="{1D308D81-E4F0-4702-91E9-49D9AC08A897}" destId="{647DC7E6-7A54-42F4-ABD2-7EC3E428D638}" srcOrd="0" destOrd="0" presId="urn:microsoft.com/office/officeart/2005/8/layout/chevron2"/>
    <dgm:cxn modelId="{6CAF992C-2C7C-4C3C-A21F-5C30F9A176C4}" srcId="{1E386877-758A-48FB-B1FA-77047A048877}" destId="{1D308D81-E4F0-4702-91E9-49D9AC08A897}" srcOrd="1" destOrd="0" parTransId="{84D86D13-6D4F-409C-8BB0-D0C92A3B8EC9}" sibTransId="{53801876-82CA-415D-8175-7D05CC1B06B0}"/>
    <dgm:cxn modelId="{7E90FF64-4504-494F-9AD1-C05CFFED8300}" type="presParOf" srcId="{A2483879-7C08-4C0B-88FA-8429D4FA93FB}" destId="{22528775-0812-41D1-8982-78B4DE477C12}" srcOrd="0" destOrd="0" presId="urn:microsoft.com/office/officeart/2005/8/layout/chevron2"/>
    <dgm:cxn modelId="{1334E35C-038D-448B-B952-BECBC8EDAEC7}" type="presParOf" srcId="{22528775-0812-41D1-8982-78B4DE477C12}" destId="{F4E5DE5A-09D5-4658-A104-C0197826AEF1}" srcOrd="0" destOrd="0" presId="urn:microsoft.com/office/officeart/2005/8/layout/chevron2"/>
    <dgm:cxn modelId="{EFC7D436-3042-4731-B147-4F16C6947640}" type="presParOf" srcId="{22528775-0812-41D1-8982-78B4DE477C12}" destId="{EA674081-10D0-4454-9063-0F1E304DE738}" srcOrd="1" destOrd="0" presId="urn:microsoft.com/office/officeart/2005/8/layout/chevron2"/>
    <dgm:cxn modelId="{7C7840F2-F736-4701-9F4A-0E16063E569F}" type="presParOf" srcId="{A2483879-7C08-4C0B-88FA-8429D4FA93FB}" destId="{D4DE2BF2-0432-49BA-B7BD-186CBC4E288B}" srcOrd="1" destOrd="0" presId="urn:microsoft.com/office/officeart/2005/8/layout/chevron2"/>
    <dgm:cxn modelId="{553C1643-247B-4777-9EB3-A9D98D6F7136}" type="presParOf" srcId="{A2483879-7C08-4C0B-88FA-8429D4FA93FB}" destId="{BE757661-EBD5-487D-A92E-300AED49A489}" srcOrd="2" destOrd="0" presId="urn:microsoft.com/office/officeart/2005/8/layout/chevron2"/>
    <dgm:cxn modelId="{124CF197-DCB5-49A6-B718-4262A8781D5D}" type="presParOf" srcId="{BE757661-EBD5-487D-A92E-300AED49A489}" destId="{647DC7E6-7A54-42F4-ABD2-7EC3E428D638}" srcOrd="0" destOrd="0" presId="urn:microsoft.com/office/officeart/2005/8/layout/chevron2"/>
    <dgm:cxn modelId="{7008EE4B-16DE-4347-AB45-AE3BB8C0E272}" type="presParOf" srcId="{BE757661-EBD5-487D-A92E-300AED49A489}" destId="{E7700BBE-FDE1-4254-8CA9-3FFBFEE5904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226F78-B1B1-4BC5-BF24-7CBC430353D6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E7BAEA8A-41F5-4373-8A04-681418B0E50A}">
      <dgm:prSet phldrT="[Text]" custT="1"/>
      <dgm:spPr/>
      <dgm:t>
        <a:bodyPr/>
        <a:lstStyle/>
        <a:p>
          <a:r>
            <a:rPr lang="th-TH" sz="28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endParaRPr lang="th-TH" sz="28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AE799A1-6913-4617-84D5-C94D11CC9DAC}" type="parTrans" cxnId="{381A9FA6-6DD1-478F-8089-01CF1F289E88}">
      <dgm:prSet/>
      <dgm:spPr/>
      <dgm:t>
        <a:bodyPr/>
        <a:lstStyle/>
        <a:p>
          <a:endParaRPr lang="th-TH" sz="28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0DCE8997-6164-401D-ABB2-1379A818133D}" type="sibTrans" cxnId="{381A9FA6-6DD1-478F-8089-01CF1F289E88}">
      <dgm:prSet/>
      <dgm:spPr/>
      <dgm:t>
        <a:bodyPr/>
        <a:lstStyle/>
        <a:p>
          <a:endParaRPr lang="th-TH" sz="28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C41C285-10AC-46B8-BC4A-987421ED7579}">
      <dgm:prSet phldrT="[Text]" custT="1"/>
      <dgm:spPr/>
      <dgm:t>
        <a:bodyPr/>
        <a:lstStyle/>
        <a:p>
          <a:r>
            <a:rPr lang="th-TH" sz="28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๑</a:t>
          </a:r>
          <a:r>
            <a:rPr lang="en-US" sz="28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.</a:t>
          </a:r>
          <a:r>
            <a:rPr lang="th-TH" sz="28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นักวิชาการประเมินการขับเคลื่อน</a:t>
          </a:r>
          <a:endParaRPr lang="th-TH" sz="28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C25D548-EEE9-43C0-B5F7-934803BEC096}" type="parTrans" cxnId="{BD04B848-F932-4792-B649-2E04AC9D1D31}">
      <dgm:prSet/>
      <dgm:spPr/>
      <dgm:t>
        <a:bodyPr/>
        <a:lstStyle/>
        <a:p>
          <a:endParaRPr lang="th-TH" sz="28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F14BA39-8DB1-422E-8E2B-8984BA187955}" type="sibTrans" cxnId="{BD04B848-F932-4792-B649-2E04AC9D1D31}">
      <dgm:prSet/>
      <dgm:spPr/>
      <dgm:t>
        <a:bodyPr/>
        <a:lstStyle/>
        <a:p>
          <a:endParaRPr lang="th-TH" sz="28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8C379CB-A4D7-483E-ABBD-694AF720D2F3}">
      <dgm:prSet phldrT="[Text]" custT="1"/>
      <dgm:spPr/>
      <dgm:t>
        <a:bodyPr/>
        <a:lstStyle/>
        <a:p>
          <a:r>
            <a:rPr lang="th-TH" sz="28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endParaRPr lang="th-TH" sz="28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26B24C5-AC84-44D6-BD30-123DE475C412}" type="parTrans" cxnId="{453E7E8E-E0EF-41F9-8644-506455DD5EBA}">
      <dgm:prSet/>
      <dgm:spPr/>
      <dgm:t>
        <a:bodyPr/>
        <a:lstStyle/>
        <a:p>
          <a:endParaRPr lang="th-TH" sz="28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053B8372-ED7C-40DB-8D69-44CE69A8AFEA}" type="sibTrans" cxnId="{453E7E8E-E0EF-41F9-8644-506455DD5EBA}">
      <dgm:prSet/>
      <dgm:spPr/>
      <dgm:t>
        <a:bodyPr/>
        <a:lstStyle/>
        <a:p>
          <a:endParaRPr lang="th-TH" sz="28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475F880-414F-4E6E-B1F5-3877066B6583}">
      <dgm:prSet phldrT="[Text]" custT="1"/>
      <dgm:spPr/>
      <dgm:t>
        <a:bodyPr/>
        <a:lstStyle/>
        <a:p>
          <a:r>
            <a:rPr lang="th-TH" sz="28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๒</a:t>
          </a:r>
          <a:r>
            <a:rPr lang="en-US" sz="28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.</a:t>
          </a:r>
          <a:r>
            <a:rPr lang="th-TH" sz="28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สื่อสาธารณะเพื่อการเปลี่ยนแปลง</a:t>
          </a:r>
          <a:endParaRPr lang="th-TH" sz="28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43DC8F9-8F1E-4C08-9B8B-8C646AF193FB}" type="parTrans" cxnId="{EF6E6136-1A38-490D-8F88-1C48F7C3C20F}">
      <dgm:prSet/>
      <dgm:spPr/>
      <dgm:t>
        <a:bodyPr/>
        <a:lstStyle/>
        <a:p>
          <a:endParaRPr lang="th-TH" sz="28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7567E7F-5E4C-4391-A72D-646DFD0F10CC}" type="sibTrans" cxnId="{EF6E6136-1A38-490D-8F88-1C48F7C3C20F}">
      <dgm:prSet/>
      <dgm:spPr/>
      <dgm:t>
        <a:bodyPr/>
        <a:lstStyle/>
        <a:p>
          <a:endParaRPr lang="th-TH" sz="28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00B7BC5F-3802-4B2E-AF32-825B497C6F38}">
      <dgm:prSet phldrT="[Text]" custT="1"/>
      <dgm:spPr/>
      <dgm:t>
        <a:bodyPr/>
        <a:lstStyle/>
        <a:p>
          <a:r>
            <a:rPr lang="th-TH" sz="28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endParaRPr lang="th-TH" sz="28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6A8CD83D-1FC4-44E2-929B-8329DD19FB27}" type="parTrans" cxnId="{FDDFC249-41AD-4C47-9705-4601F1DD3C9A}">
      <dgm:prSet/>
      <dgm:spPr/>
      <dgm:t>
        <a:bodyPr/>
        <a:lstStyle/>
        <a:p>
          <a:endParaRPr lang="th-TH" sz="28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722557A-3AA6-47A3-996F-FD819B6A94EF}" type="sibTrans" cxnId="{FDDFC249-41AD-4C47-9705-4601F1DD3C9A}">
      <dgm:prSet/>
      <dgm:spPr/>
      <dgm:t>
        <a:bodyPr/>
        <a:lstStyle/>
        <a:p>
          <a:endParaRPr lang="th-TH" sz="28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B350D1EB-831C-4A8D-9CFA-3F5FFBB6AE7B}">
      <dgm:prSet phldrT="[Text]" custT="1"/>
      <dgm:spPr/>
      <dgm:t>
        <a:bodyPr/>
        <a:lstStyle/>
        <a:p>
          <a:r>
            <a:rPr lang="th-TH" sz="28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๓</a:t>
          </a:r>
          <a:r>
            <a:rPr lang="en-US" sz="28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.</a:t>
          </a:r>
          <a:r>
            <a:rPr lang="th-TH" sz="28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เสริมองค์ความรู้จากหน่วยงานภายนอก</a:t>
          </a:r>
          <a:endParaRPr lang="th-TH" sz="28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FDD7B02-D4FE-4512-AEF5-CFF5EF60BB0C}" type="parTrans" cxnId="{569EFBD0-2F09-4544-B94D-C93E8E086710}">
      <dgm:prSet/>
      <dgm:spPr/>
      <dgm:t>
        <a:bodyPr/>
        <a:lstStyle/>
        <a:p>
          <a:endParaRPr lang="th-TH" sz="28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55C7385-DAF4-44BA-A938-0644392AC25C}" type="sibTrans" cxnId="{569EFBD0-2F09-4544-B94D-C93E8E086710}">
      <dgm:prSet/>
      <dgm:spPr/>
      <dgm:t>
        <a:bodyPr/>
        <a:lstStyle/>
        <a:p>
          <a:endParaRPr lang="th-TH" sz="2800" b="1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B8340AB3-CE86-44B2-86C0-9EAF38F2A9E4}" type="pres">
      <dgm:prSet presAssocID="{FD226F78-B1B1-4BC5-BF24-7CBC430353D6}" presName="Name0" presStyleCnt="0">
        <dgm:presLayoutVars>
          <dgm:chMax/>
          <dgm:chPref/>
          <dgm:dir/>
        </dgm:presLayoutVars>
      </dgm:prSet>
      <dgm:spPr/>
    </dgm:pt>
    <dgm:pt modelId="{E24EC905-5B7A-4A58-AD62-56CE0EB74086}" type="pres">
      <dgm:prSet presAssocID="{E7BAEA8A-41F5-4373-8A04-681418B0E50A}" presName="parenttextcomposite" presStyleCnt="0"/>
      <dgm:spPr/>
    </dgm:pt>
    <dgm:pt modelId="{2EA91411-F368-49BC-9C7C-9E41D08E6B3C}" type="pres">
      <dgm:prSet presAssocID="{E7BAEA8A-41F5-4373-8A04-681418B0E50A}" presName="parenttext" presStyleLbl="revTx" presStyleIdx="0" presStyleCnt="3">
        <dgm:presLayoutVars>
          <dgm:chMax/>
          <dgm:chPref val="2"/>
          <dgm:bulletEnabled val="1"/>
        </dgm:presLayoutVars>
      </dgm:prSet>
      <dgm:spPr/>
    </dgm:pt>
    <dgm:pt modelId="{958C3A3D-F30B-482E-94A4-BC14B8F38F39}" type="pres">
      <dgm:prSet presAssocID="{E7BAEA8A-41F5-4373-8A04-681418B0E50A}" presName="composite" presStyleCnt="0"/>
      <dgm:spPr/>
    </dgm:pt>
    <dgm:pt modelId="{6AE99623-DD5D-48BB-B1B5-DD6CB53663D5}" type="pres">
      <dgm:prSet presAssocID="{E7BAEA8A-41F5-4373-8A04-681418B0E50A}" presName="chevron1" presStyleLbl="alignNode1" presStyleIdx="0" presStyleCnt="21"/>
      <dgm:spPr/>
    </dgm:pt>
    <dgm:pt modelId="{1007FFDD-AD0F-4F1C-964D-DD35B4B6ABCB}" type="pres">
      <dgm:prSet presAssocID="{E7BAEA8A-41F5-4373-8A04-681418B0E50A}" presName="chevron2" presStyleLbl="alignNode1" presStyleIdx="1" presStyleCnt="21"/>
      <dgm:spPr/>
    </dgm:pt>
    <dgm:pt modelId="{EDC4668B-DC1E-418E-BD32-850DA60636F5}" type="pres">
      <dgm:prSet presAssocID="{E7BAEA8A-41F5-4373-8A04-681418B0E50A}" presName="chevron3" presStyleLbl="alignNode1" presStyleIdx="2" presStyleCnt="21"/>
      <dgm:spPr/>
    </dgm:pt>
    <dgm:pt modelId="{6B7791A9-77B2-4075-B088-C3FB81640A67}" type="pres">
      <dgm:prSet presAssocID="{E7BAEA8A-41F5-4373-8A04-681418B0E50A}" presName="chevron4" presStyleLbl="alignNode1" presStyleIdx="3" presStyleCnt="21"/>
      <dgm:spPr/>
    </dgm:pt>
    <dgm:pt modelId="{7B2F83E8-D211-4289-84A7-F2287BA71376}" type="pres">
      <dgm:prSet presAssocID="{E7BAEA8A-41F5-4373-8A04-681418B0E50A}" presName="chevron5" presStyleLbl="alignNode1" presStyleIdx="4" presStyleCnt="21"/>
      <dgm:spPr/>
    </dgm:pt>
    <dgm:pt modelId="{565C06B8-3EE1-4190-9535-AC5D2E4A62C3}" type="pres">
      <dgm:prSet presAssocID="{E7BAEA8A-41F5-4373-8A04-681418B0E50A}" presName="chevron6" presStyleLbl="alignNode1" presStyleIdx="5" presStyleCnt="21"/>
      <dgm:spPr/>
    </dgm:pt>
    <dgm:pt modelId="{1A4E492A-B3B2-444C-9451-94B1BF4E7215}" type="pres">
      <dgm:prSet presAssocID="{E7BAEA8A-41F5-4373-8A04-681418B0E50A}" presName="chevron7" presStyleLbl="alignNode1" presStyleIdx="6" presStyleCnt="21"/>
      <dgm:spPr/>
    </dgm:pt>
    <dgm:pt modelId="{DDFC3E4A-EF77-449C-B8C8-CE421FDD2C84}" type="pres">
      <dgm:prSet presAssocID="{E7BAEA8A-41F5-4373-8A04-681418B0E50A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CF13308-B591-4CE7-BB83-7283BAA45C34}" type="pres">
      <dgm:prSet presAssocID="{0DCE8997-6164-401D-ABB2-1379A818133D}" presName="sibTrans" presStyleCnt="0"/>
      <dgm:spPr/>
    </dgm:pt>
    <dgm:pt modelId="{E0FF7A3E-860C-4252-8ED5-9DBE717D48E6}" type="pres">
      <dgm:prSet presAssocID="{58C379CB-A4D7-483E-ABBD-694AF720D2F3}" presName="parenttextcomposite" presStyleCnt="0"/>
      <dgm:spPr/>
    </dgm:pt>
    <dgm:pt modelId="{F6E2D9A8-6B67-4E26-8A5B-9FE913642D88}" type="pres">
      <dgm:prSet presAssocID="{58C379CB-A4D7-483E-ABBD-694AF720D2F3}" presName="parenttext" presStyleLbl="revTx" presStyleIdx="1" presStyleCnt="3">
        <dgm:presLayoutVars>
          <dgm:chMax/>
          <dgm:chPref val="2"/>
          <dgm:bulletEnabled val="1"/>
        </dgm:presLayoutVars>
      </dgm:prSet>
      <dgm:spPr/>
    </dgm:pt>
    <dgm:pt modelId="{B0F00643-BCC5-4BB3-9264-2C1695DD9BAE}" type="pres">
      <dgm:prSet presAssocID="{58C379CB-A4D7-483E-ABBD-694AF720D2F3}" presName="composite" presStyleCnt="0"/>
      <dgm:spPr/>
    </dgm:pt>
    <dgm:pt modelId="{4CFA3D89-895C-45F7-BBFC-6532C06EA5AE}" type="pres">
      <dgm:prSet presAssocID="{58C379CB-A4D7-483E-ABBD-694AF720D2F3}" presName="chevron1" presStyleLbl="alignNode1" presStyleIdx="7" presStyleCnt="21"/>
      <dgm:spPr/>
    </dgm:pt>
    <dgm:pt modelId="{64584DB8-6E00-4952-83FB-43723FE23B13}" type="pres">
      <dgm:prSet presAssocID="{58C379CB-A4D7-483E-ABBD-694AF720D2F3}" presName="chevron2" presStyleLbl="alignNode1" presStyleIdx="8" presStyleCnt="21"/>
      <dgm:spPr/>
    </dgm:pt>
    <dgm:pt modelId="{AFC0A074-2AB1-4F25-964C-9C893095A4ED}" type="pres">
      <dgm:prSet presAssocID="{58C379CB-A4D7-483E-ABBD-694AF720D2F3}" presName="chevron3" presStyleLbl="alignNode1" presStyleIdx="9" presStyleCnt="21"/>
      <dgm:spPr/>
    </dgm:pt>
    <dgm:pt modelId="{5A26C8BF-A624-4EE0-9714-87624742422A}" type="pres">
      <dgm:prSet presAssocID="{58C379CB-A4D7-483E-ABBD-694AF720D2F3}" presName="chevron4" presStyleLbl="alignNode1" presStyleIdx="10" presStyleCnt="21"/>
      <dgm:spPr/>
    </dgm:pt>
    <dgm:pt modelId="{BA37F6AE-32C5-45C5-BC68-3C1F00462766}" type="pres">
      <dgm:prSet presAssocID="{58C379CB-A4D7-483E-ABBD-694AF720D2F3}" presName="chevron5" presStyleLbl="alignNode1" presStyleIdx="11" presStyleCnt="21"/>
      <dgm:spPr/>
    </dgm:pt>
    <dgm:pt modelId="{0F800AD2-DEA6-4B3D-A0E3-A5D23B24AF4F}" type="pres">
      <dgm:prSet presAssocID="{58C379CB-A4D7-483E-ABBD-694AF720D2F3}" presName="chevron6" presStyleLbl="alignNode1" presStyleIdx="12" presStyleCnt="21"/>
      <dgm:spPr/>
    </dgm:pt>
    <dgm:pt modelId="{C0D2AF17-C95D-4DC2-96B5-94F95C006027}" type="pres">
      <dgm:prSet presAssocID="{58C379CB-A4D7-483E-ABBD-694AF720D2F3}" presName="chevron7" presStyleLbl="alignNode1" presStyleIdx="13" presStyleCnt="21"/>
      <dgm:spPr/>
    </dgm:pt>
    <dgm:pt modelId="{AB600537-D587-4E9F-914B-242BB4ECFA7B}" type="pres">
      <dgm:prSet presAssocID="{58C379CB-A4D7-483E-ABBD-694AF720D2F3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B52FB53-0F2C-44C4-ADFA-09E9C7D31D24}" type="pres">
      <dgm:prSet presAssocID="{053B8372-ED7C-40DB-8D69-44CE69A8AFEA}" presName="sibTrans" presStyleCnt="0"/>
      <dgm:spPr/>
    </dgm:pt>
    <dgm:pt modelId="{34A38D32-1F8B-4432-9E4D-2F57835F6859}" type="pres">
      <dgm:prSet presAssocID="{00B7BC5F-3802-4B2E-AF32-825B497C6F38}" presName="parenttextcomposite" presStyleCnt="0"/>
      <dgm:spPr/>
    </dgm:pt>
    <dgm:pt modelId="{E7C7BED7-A1ED-4C8F-8EC0-F1BBD94C50EE}" type="pres">
      <dgm:prSet presAssocID="{00B7BC5F-3802-4B2E-AF32-825B497C6F38}" presName="parenttext" presStyleLbl="revTx" presStyleIdx="2" presStyleCnt="3">
        <dgm:presLayoutVars>
          <dgm:chMax/>
          <dgm:chPref val="2"/>
          <dgm:bulletEnabled val="1"/>
        </dgm:presLayoutVars>
      </dgm:prSet>
      <dgm:spPr/>
    </dgm:pt>
    <dgm:pt modelId="{7FF2E4B0-5FB0-4F70-89BB-9A915613AAAC}" type="pres">
      <dgm:prSet presAssocID="{00B7BC5F-3802-4B2E-AF32-825B497C6F38}" presName="composite" presStyleCnt="0"/>
      <dgm:spPr/>
    </dgm:pt>
    <dgm:pt modelId="{177A43C7-06DB-44E2-A60A-B9F3D48E03FF}" type="pres">
      <dgm:prSet presAssocID="{00B7BC5F-3802-4B2E-AF32-825B497C6F38}" presName="chevron1" presStyleLbl="alignNode1" presStyleIdx="14" presStyleCnt="21"/>
      <dgm:spPr/>
    </dgm:pt>
    <dgm:pt modelId="{434CE7D2-CB12-4B2F-8197-17C129DC7040}" type="pres">
      <dgm:prSet presAssocID="{00B7BC5F-3802-4B2E-AF32-825B497C6F38}" presName="chevron2" presStyleLbl="alignNode1" presStyleIdx="15" presStyleCnt="21"/>
      <dgm:spPr/>
    </dgm:pt>
    <dgm:pt modelId="{DEE4F7C6-BF12-43DA-A46A-03B309A1A1A0}" type="pres">
      <dgm:prSet presAssocID="{00B7BC5F-3802-4B2E-AF32-825B497C6F38}" presName="chevron3" presStyleLbl="alignNode1" presStyleIdx="16" presStyleCnt="21"/>
      <dgm:spPr/>
    </dgm:pt>
    <dgm:pt modelId="{3194D71F-0E40-4EBB-860E-F73373EF7802}" type="pres">
      <dgm:prSet presAssocID="{00B7BC5F-3802-4B2E-AF32-825B497C6F38}" presName="chevron4" presStyleLbl="alignNode1" presStyleIdx="17" presStyleCnt="21"/>
      <dgm:spPr/>
    </dgm:pt>
    <dgm:pt modelId="{AAC8712B-D0BC-44FF-B990-F43159B7F3DE}" type="pres">
      <dgm:prSet presAssocID="{00B7BC5F-3802-4B2E-AF32-825B497C6F38}" presName="chevron5" presStyleLbl="alignNode1" presStyleIdx="18" presStyleCnt="21"/>
      <dgm:spPr/>
    </dgm:pt>
    <dgm:pt modelId="{479F3849-5D0A-48D9-ABDE-0F20CD58E42F}" type="pres">
      <dgm:prSet presAssocID="{00B7BC5F-3802-4B2E-AF32-825B497C6F38}" presName="chevron6" presStyleLbl="alignNode1" presStyleIdx="19" presStyleCnt="21"/>
      <dgm:spPr/>
    </dgm:pt>
    <dgm:pt modelId="{A2D8DEE3-E545-4B2B-8D5E-EAD966994A57}" type="pres">
      <dgm:prSet presAssocID="{00B7BC5F-3802-4B2E-AF32-825B497C6F38}" presName="chevron7" presStyleLbl="alignNode1" presStyleIdx="20" presStyleCnt="21"/>
      <dgm:spPr/>
    </dgm:pt>
    <dgm:pt modelId="{FBF29356-6A9F-4F28-A789-C7956808F0B2}" type="pres">
      <dgm:prSet presAssocID="{00B7BC5F-3802-4B2E-AF32-825B497C6F38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BD04B848-F932-4792-B649-2E04AC9D1D31}" srcId="{E7BAEA8A-41F5-4373-8A04-681418B0E50A}" destId="{CC41C285-10AC-46B8-BC4A-987421ED7579}" srcOrd="0" destOrd="0" parTransId="{8C25D548-EEE9-43C0-B5F7-934803BEC096}" sibTransId="{2F14BA39-8DB1-422E-8E2B-8984BA187955}"/>
    <dgm:cxn modelId="{895DDA13-C7F1-4AC8-A53B-099BABD49E1D}" type="presOf" srcId="{00B7BC5F-3802-4B2E-AF32-825B497C6F38}" destId="{E7C7BED7-A1ED-4C8F-8EC0-F1BBD94C50EE}" srcOrd="0" destOrd="0" presId="urn:microsoft.com/office/officeart/2008/layout/VerticalAccentList"/>
    <dgm:cxn modelId="{543C6F3E-D78D-4E8C-8991-4066EE06F014}" type="presOf" srcId="{58C379CB-A4D7-483E-ABBD-694AF720D2F3}" destId="{F6E2D9A8-6B67-4E26-8A5B-9FE913642D88}" srcOrd="0" destOrd="0" presId="urn:microsoft.com/office/officeart/2008/layout/VerticalAccentList"/>
    <dgm:cxn modelId="{BE70E601-9A96-43AB-B304-41DB03F3652B}" type="presOf" srcId="{FD226F78-B1B1-4BC5-BF24-7CBC430353D6}" destId="{B8340AB3-CE86-44B2-86C0-9EAF38F2A9E4}" srcOrd="0" destOrd="0" presId="urn:microsoft.com/office/officeart/2008/layout/VerticalAccentList"/>
    <dgm:cxn modelId="{453E7E8E-E0EF-41F9-8644-506455DD5EBA}" srcId="{FD226F78-B1B1-4BC5-BF24-7CBC430353D6}" destId="{58C379CB-A4D7-483E-ABBD-694AF720D2F3}" srcOrd="1" destOrd="0" parTransId="{126B24C5-AC84-44D6-BD30-123DE475C412}" sibTransId="{053B8372-ED7C-40DB-8D69-44CE69A8AFEA}"/>
    <dgm:cxn modelId="{C0D6B88E-4793-4402-872E-B24125B5700E}" type="presOf" srcId="{B350D1EB-831C-4A8D-9CFA-3F5FFBB6AE7B}" destId="{FBF29356-6A9F-4F28-A789-C7956808F0B2}" srcOrd="0" destOrd="0" presId="urn:microsoft.com/office/officeart/2008/layout/VerticalAccentList"/>
    <dgm:cxn modelId="{2B07CE53-CD9C-4DE6-B9DE-00CEB1B616A0}" type="presOf" srcId="{CC41C285-10AC-46B8-BC4A-987421ED7579}" destId="{DDFC3E4A-EF77-449C-B8C8-CE421FDD2C84}" srcOrd="0" destOrd="0" presId="urn:microsoft.com/office/officeart/2008/layout/VerticalAccentList"/>
    <dgm:cxn modelId="{F0BAF6F8-0C6F-4266-A897-B4C8E11211E8}" type="presOf" srcId="{E7BAEA8A-41F5-4373-8A04-681418B0E50A}" destId="{2EA91411-F368-49BC-9C7C-9E41D08E6B3C}" srcOrd="0" destOrd="0" presId="urn:microsoft.com/office/officeart/2008/layout/VerticalAccentList"/>
    <dgm:cxn modelId="{EF6E6136-1A38-490D-8F88-1C48F7C3C20F}" srcId="{58C379CB-A4D7-483E-ABBD-694AF720D2F3}" destId="{4475F880-414F-4E6E-B1F5-3877066B6583}" srcOrd="0" destOrd="0" parTransId="{543DC8F9-8F1E-4C08-9B8B-8C646AF193FB}" sibTransId="{97567E7F-5E4C-4391-A72D-646DFD0F10CC}"/>
    <dgm:cxn modelId="{381A9FA6-6DD1-478F-8089-01CF1F289E88}" srcId="{FD226F78-B1B1-4BC5-BF24-7CBC430353D6}" destId="{E7BAEA8A-41F5-4373-8A04-681418B0E50A}" srcOrd="0" destOrd="0" parTransId="{5AE799A1-6913-4617-84D5-C94D11CC9DAC}" sibTransId="{0DCE8997-6164-401D-ABB2-1379A818133D}"/>
    <dgm:cxn modelId="{FDDFC249-41AD-4C47-9705-4601F1DD3C9A}" srcId="{FD226F78-B1B1-4BC5-BF24-7CBC430353D6}" destId="{00B7BC5F-3802-4B2E-AF32-825B497C6F38}" srcOrd="2" destOrd="0" parTransId="{6A8CD83D-1FC4-44E2-929B-8329DD19FB27}" sibTransId="{E722557A-3AA6-47A3-996F-FD819B6A94EF}"/>
    <dgm:cxn modelId="{B913C715-3474-4D4E-B7EB-15F46DF6E940}" type="presOf" srcId="{4475F880-414F-4E6E-B1F5-3877066B6583}" destId="{AB600537-D587-4E9F-914B-242BB4ECFA7B}" srcOrd="0" destOrd="0" presId="urn:microsoft.com/office/officeart/2008/layout/VerticalAccentList"/>
    <dgm:cxn modelId="{569EFBD0-2F09-4544-B94D-C93E8E086710}" srcId="{00B7BC5F-3802-4B2E-AF32-825B497C6F38}" destId="{B350D1EB-831C-4A8D-9CFA-3F5FFBB6AE7B}" srcOrd="0" destOrd="0" parTransId="{9FDD7B02-D4FE-4512-AEF5-CFF5EF60BB0C}" sibTransId="{C55C7385-DAF4-44BA-A938-0644392AC25C}"/>
    <dgm:cxn modelId="{97615414-AB9B-464E-BD61-6F90D57A2C50}" type="presParOf" srcId="{B8340AB3-CE86-44B2-86C0-9EAF38F2A9E4}" destId="{E24EC905-5B7A-4A58-AD62-56CE0EB74086}" srcOrd="0" destOrd="0" presId="urn:microsoft.com/office/officeart/2008/layout/VerticalAccentList"/>
    <dgm:cxn modelId="{BD21EB30-1736-4ECC-9DFC-5F36501BC094}" type="presParOf" srcId="{E24EC905-5B7A-4A58-AD62-56CE0EB74086}" destId="{2EA91411-F368-49BC-9C7C-9E41D08E6B3C}" srcOrd="0" destOrd="0" presId="urn:microsoft.com/office/officeart/2008/layout/VerticalAccentList"/>
    <dgm:cxn modelId="{7CE09605-A5D1-4BD9-9935-77CFAA20B06E}" type="presParOf" srcId="{B8340AB3-CE86-44B2-86C0-9EAF38F2A9E4}" destId="{958C3A3D-F30B-482E-94A4-BC14B8F38F39}" srcOrd="1" destOrd="0" presId="urn:microsoft.com/office/officeart/2008/layout/VerticalAccentList"/>
    <dgm:cxn modelId="{C2F88C4D-811B-4847-9ED8-66DEE0EAB75F}" type="presParOf" srcId="{958C3A3D-F30B-482E-94A4-BC14B8F38F39}" destId="{6AE99623-DD5D-48BB-B1B5-DD6CB53663D5}" srcOrd="0" destOrd="0" presId="urn:microsoft.com/office/officeart/2008/layout/VerticalAccentList"/>
    <dgm:cxn modelId="{0A2A6254-F7A4-44FA-8D36-ABD555852D4B}" type="presParOf" srcId="{958C3A3D-F30B-482E-94A4-BC14B8F38F39}" destId="{1007FFDD-AD0F-4F1C-964D-DD35B4B6ABCB}" srcOrd="1" destOrd="0" presId="urn:microsoft.com/office/officeart/2008/layout/VerticalAccentList"/>
    <dgm:cxn modelId="{6DE2A339-C900-445A-950F-D80C13DF242C}" type="presParOf" srcId="{958C3A3D-F30B-482E-94A4-BC14B8F38F39}" destId="{EDC4668B-DC1E-418E-BD32-850DA60636F5}" srcOrd="2" destOrd="0" presId="urn:microsoft.com/office/officeart/2008/layout/VerticalAccentList"/>
    <dgm:cxn modelId="{0C428976-8553-4572-89D7-7F7309E782C4}" type="presParOf" srcId="{958C3A3D-F30B-482E-94A4-BC14B8F38F39}" destId="{6B7791A9-77B2-4075-B088-C3FB81640A67}" srcOrd="3" destOrd="0" presId="urn:microsoft.com/office/officeart/2008/layout/VerticalAccentList"/>
    <dgm:cxn modelId="{C9FFAFC4-6657-49E9-B5CE-38B083EDA899}" type="presParOf" srcId="{958C3A3D-F30B-482E-94A4-BC14B8F38F39}" destId="{7B2F83E8-D211-4289-84A7-F2287BA71376}" srcOrd="4" destOrd="0" presId="urn:microsoft.com/office/officeart/2008/layout/VerticalAccentList"/>
    <dgm:cxn modelId="{8385A8E4-5EAE-476B-892F-44BE68B68883}" type="presParOf" srcId="{958C3A3D-F30B-482E-94A4-BC14B8F38F39}" destId="{565C06B8-3EE1-4190-9535-AC5D2E4A62C3}" srcOrd="5" destOrd="0" presId="urn:microsoft.com/office/officeart/2008/layout/VerticalAccentList"/>
    <dgm:cxn modelId="{8A69453A-FF3F-4FA7-B586-D93E5545B268}" type="presParOf" srcId="{958C3A3D-F30B-482E-94A4-BC14B8F38F39}" destId="{1A4E492A-B3B2-444C-9451-94B1BF4E7215}" srcOrd="6" destOrd="0" presId="urn:microsoft.com/office/officeart/2008/layout/VerticalAccentList"/>
    <dgm:cxn modelId="{792909DE-BEA6-4C4F-B258-FF4C08F0DE5A}" type="presParOf" srcId="{958C3A3D-F30B-482E-94A4-BC14B8F38F39}" destId="{DDFC3E4A-EF77-449C-B8C8-CE421FDD2C84}" srcOrd="7" destOrd="0" presId="urn:microsoft.com/office/officeart/2008/layout/VerticalAccentList"/>
    <dgm:cxn modelId="{2AD44EF4-E4ED-41C0-9548-56B73B9EC0B3}" type="presParOf" srcId="{B8340AB3-CE86-44B2-86C0-9EAF38F2A9E4}" destId="{DCF13308-B591-4CE7-BB83-7283BAA45C34}" srcOrd="2" destOrd="0" presId="urn:microsoft.com/office/officeart/2008/layout/VerticalAccentList"/>
    <dgm:cxn modelId="{65A57C08-91E0-4B26-850B-E8BC3CE865EB}" type="presParOf" srcId="{B8340AB3-CE86-44B2-86C0-9EAF38F2A9E4}" destId="{E0FF7A3E-860C-4252-8ED5-9DBE717D48E6}" srcOrd="3" destOrd="0" presId="urn:microsoft.com/office/officeart/2008/layout/VerticalAccentList"/>
    <dgm:cxn modelId="{60CE6D54-2748-4145-9771-A2D18DF7CC00}" type="presParOf" srcId="{E0FF7A3E-860C-4252-8ED5-9DBE717D48E6}" destId="{F6E2D9A8-6B67-4E26-8A5B-9FE913642D88}" srcOrd="0" destOrd="0" presId="urn:microsoft.com/office/officeart/2008/layout/VerticalAccentList"/>
    <dgm:cxn modelId="{B5D493F1-6614-42EA-933F-0975F9677150}" type="presParOf" srcId="{B8340AB3-CE86-44B2-86C0-9EAF38F2A9E4}" destId="{B0F00643-BCC5-4BB3-9264-2C1695DD9BAE}" srcOrd="4" destOrd="0" presId="urn:microsoft.com/office/officeart/2008/layout/VerticalAccentList"/>
    <dgm:cxn modelId="{15310B4E-9E7D-4B08-A62F-B3BB3B5A084A}" type="presParOf" srcId="{B0F00643-BCC5-4BB3-9264-2C1695DD9BAE}" destId="{4CFA3D89-895C-45F7-BBFC-6532C06EA5AE}" srcOrd="0" destOrd="0" presId="urn:microsoft.com/office/officeart/2008/layout/VerticalAccentList"/>
    <dgm:cxn modelId="{97F8DC65-6652-424F-8DB1-F089C0F2CC3D}" type="presParOf" srcId="{B0F00643-BCC5-4BB3-9264-2C1695DD9BAE}" destId="{64584DB8-6E00-4952-83FB-43723FE23B13}" srcOrd="1" destOrd="0" presId="urn:microsoft.com/office/officeart/2008/layout/VerticalAccentList"/>
    <dgm:cxn modelId="{EF0EDF6F-8373-4093-B70D-6544EDAB615D}" type="presParOf" srcId="{B0F00643-BCC5-4BB3-9264-2C1695DD9BAE}" destId="{AFC0A074-2AB1-4F25-964C-9C893095A4ED}" srcOrd="2" destOrd="0" presId="urn:microsoft.com/office/officeart/2008/layout/VerticalAccentList"/>
    <dgm:cxn modelId="{28B6F451-E422-42A1-A3F3-721A54B33A56}" type="presParOf" srcId="{B0F00643-BCC5-4BB3-9264-2C1695DD9BAE}" destId="{5A26C8BF-A624-4EE0-9714-87624742422A}" srcOrd="3" destOrd="0" presId="urn:microsoft.com/office/officeart/2008/layout/VerticalAccentList"/>
    <dgm:cxn modelId="{61AD8220-8F19-4D3D-AC6A-AA5331FF2372}" type="presParOf" srcId="{B0F00643-BCC5-4BB3-9264-2C1695DD9BAE}" destId="{BA37F6AE-32C5-45C5-BC68-3C1F00462766}" srcOrd="4" destOrd="0" presId="urn:microsoft.com/office/officeart/2008/layout/VerticalAccentList"/>
    <dgm:cxn modelId="{8ECF5871-053D-4959-9C51-92FF70822C3E}" type="presParOf" srcId="{B0F00643-BCC5-4BB3-9264-2C1695DD9BAE}" destId="{0F800AD2-DEA6-4B3D-A0E3-A5D23B24AF4F}" srcOrd="5" destOrd="0" presId="urn:microsoft.com/office/officeart/2008/layout/VerticalAccentList"/>
    <dgm:cxn modelId="{F7ABD1AC-DBE9-41F7-82AC-1805C3A0EAF4}" type="presParOf" srcId="{B0F00643-BCC5-4BB3-9264-2C1695DD9BAE}" destId="{C0D2AF17-C95D-4DC2-96B5-94F95C006027}" srcOrd="6" destOrd="0" presId="urn:microsoft.com/office/officeart/2008/layout/VerticalAccentList"/>
    <dgm:cxn modelId="{51EF0999-CD3A-48AC-B307-74420FEB4ED4}" type="presParOf" srcId="{B0F00643-BCC5-4BB3-9264-2C1695DD9BAE}" destId="{AB600537-D587-4E9F-914B-242BB4ECFA7B}" srcOrd="7" destOrd="0" presId="urn:microsoft.com/office/officeart/2008/layout/VerticalAccentList"/>
    <dgm:cxn modelId="{A97BD6B0-C7CB-44EF-898C-01AEB6B6574A}" type="presParOf" srcId="{B8340AB3-CE86-44B2-86C0-9EAF38F2A9E4}" destId="{EB52FB53-0F2C-44C4-ADFA-09E9C7D31D24}" srcOrd="5" destOrd="0" presId="urn:microsoft.com/office/officeart/2008/layout/VerticalAccentList"/>
    <dgm:cxn modelId="{5DFBB1A9-4B9A-4A1E-8CF1-A1A18DD7423B}" type="presParOf" srcId="{B8340AB3-CE86-44B2-86C0-9EAF38F2A9E4}" destId="{34A38D32-1F8B-4432-9E4D-2F57835F6859}" srcOrd="6" destOrd="0" presId="urn:microsoft.com/office/officeart/2008/layout/VerticalAccentList"/>
    <dgm:cxn modelId="{50727827-46F1-4DFD-A377-7D2E757D9135}" type="presParOf" srcId="{34A38D32-1F8B-4432-9E4D-2F57835F6859}" destId="{E7C7BED7-A1ED-4C8F-8EC0-F1BBD94C50EE}" srcOrd="0" destOrd="0" presId="urn:microsoft.com/office/officeart/2008/layout/VerticalAccentList"/>
    <dgm:cxn modelId="{F71F9271-1DFF-45AF-82F9-E2846C121B88}" type="presParOf" srcId="{B8340AB3-CE86-44B2-86C0-9EAF38F2A9E4}" destId="{7FF2E4B0-5FB0-4F70-89BB-9A915613AAAC}" srcOrd="7" destOrd="0" presId="urn:microsoft.com/office/officeart/2008/layout/VerticalAccentList"/>
    <dgm:cxn modelId="{17C0D882-5BA5-437E-A98F-C132F576B0BC}" type="presParOf" srcId="{7FF2E4B0-5FB0-4F70-89BB-9A915613AAAC}" destId="{177A43C7-06DB-44E2-A60A-B9F3D48E03FF}" srcOrd="0" destOrd="0" presId="urn:microsoft.com/office/officeart/2008/layout/VerticalAccentList"/>
    <dgm:cxn modelId="{BE9B0146-4E91-46ED-97A5-DA030C79B10A}" type="presParOf" srcId="{7FF2E4B0-5FB0-4F70-89BB-9A915613AAAC}" destId="{434CE7D2-CB12-4B2F-8197-17C129DC7040}" srcOrd="1" destOrd="0" presId="urn:microsoft.com/office/officeart/2008/layout/VerticalAccentList"/>
    <dgm:cxn modelId="{86F1FDCA-E6AA-436F-97EA-DDE2E6D8B36A}" type="presParOf" srcId="{7FF2E4B0-5FB0-4F70-89BB-9A915613AAAC}" destId="{DEE4F7C6-BF12-43DA-A46A-03B309A1A1A0}" srcOrd="2" destOrd="0" presId="urn:microsoft.com/office/officeart/2008/layout/VerticalAccentList"/>
    <dgm:cxn modelId="{3DCF4276-E1C8-4974-AEAA-7CDF0F9F282D}" type="presParOf" srcId="{7FF2E4B0-5FB0-4F70-89BB-9A915613AAAC}" destId="{3194D71F-0E40-4EBB-860E-F73373EF7802}" srcOrd="3" destOrd="0" presId="urn:microsoft.com/office/officeart/2008/layout/VerticalAccentList"/>
    <dgm:cxn modelId="{16FC1492-74F0-4FC4-8ADD-7F3E5493F39F}" type="presParOf" srcId="{7FF2E4B0-5FB0-4F70-89BB-9A915613AAAC}" destId="{AAC8712B-D0BC-44FF-B990-F43159B7F3DE}" srcOrd="4" destOrd="0" presId="urn:microsoft.com/office/officeart/2008/layout/VerticalAccentList"/>
    <dgm:cxn modelId="{FB8B1EFF-4040-4983-B617-4899C137A83B}" type="presParOf" srcId="{7FF2E4B0-5FB0-4F70-89BB-9A915613AAAC}" destId="{479F3849-5D0A-48D9-ABDE-0F20CD58E42F}" srcOrd="5" destOrd="0" presId="urn:microsoft.com/office/officeart/2008/layout/VerticalAccentList"/>
    <dgm:cxn modelId="{FAD1219E-B047-4EC1-8B22-B7138720FA37}" type="presParOf" srcId="{7FF2E4B0-5FB0-4F70-89BB-9A915613AAAC}" destId="{A2D8DEE3-E545-4B2B-8D5E-EAD966994A57}" srcOrd="6" destOrd="0" presId="urn:microsoft.com/office/officeart/2008/layout/VerticalAccentList"/>
    <dgm:cxn modelId="{AFB95B0B-5B70-4D17-B2A8-6D8A4E811089}" type="presParOf" srcId="{7FF2E4B0-5FB0-4F70-89BB-9A915613AAAC}" destId="{FBF29356-6A9F-4F28-A789-C7956808F0B2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2E7B34-08AE-44DD-B061-45960E20B7C3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th-TH"/>
        </a:p>
      </dgm:t>
    </dgm:pt>
    <dgm:pt modelId="{64F3102B-E6D3-4896-92B4-3267335D5F81}">
      <dgm:prSet phldrT="[Text]" custT="1"/>
      <dgm:spPr/>
      <dgm:t>
        <a:bodyPr/>
        <a:lstStyle/>
        <a:p>
          <a:r>
            <a:rPr lang="th-TH" sz="2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๑</a:t>
          </a:r>
          <a:r>
            <a:rPr lang="en-US" sz="2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 </a:t>
          </a:r>
          <a:r>
            <a:rPr lang="th-TH" sz="2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จัดตั้งศูนย์ขับเคลื่อนจังหวัดคุณธรรมเพื่อรวบรวมคลังความรู้ (ประกอบด้วยเจ้าหน้าที่ศูนย์ฯ)</a:t>
          </a:r>
          <a:endParaRPr lang="th-TH" sz="28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6BF001A3-017C-47C4-8A39-65C2340CB062}" type="parTrans" cxnId="{655C9C54-2B9C-4987-8D6F-0405B573448D}">
      <dgm:prSet/>
      <dgm:spPr/>
      <dgm:t>
        <a:bodyPr/>
        <a:lstStyle/>
        <a:p>
          <a:endParaRPr lang="th-TH" sz="320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9FCF305-6A98-4377-8EFE-6855383C9352}" type="sibTrans" cxnId="{655C9C54-2B9C-4987-8D6F-0405B573448D}">
      <dgm:prSet/>
      <dgm:spPr/>
      <dgm:t>
        <a:bodyPr/>
        <a:lstStyle/>
        <a:p>
          <a:endParaRPr lang="th-TH" sz="320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070A7C0B-25DC-4910-94EF-051734AB3A19}">
      <dgm:prSet phldrT="[Text]" custT="1"/>
      <dgm:spPr/>
      <dgm:t>
        <a:bodyPr/>
        <a:lstStyle/>
        <a:p>
          <a:r>
            <a:rPr lang="th-TH" sz="32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๒</a:t>
          </a:r>
          <a:r>
            <a:rPr lang="en-US" sz="32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</a:t>
          </a:r>
          <a:r>
            <a:rPr lang="th-TH" sz="32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ประชาสัมพันธ์ “ลงพื้นที่ทำความดีทั้งจังหวัด”</a:t>
          </a:r>
          <a:endParaRPr lang="th-TH" sz="32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3A90D33-34E4-459B-B1A4-5928C333B36A}" type="parTrans" cxnId="{23D242AD-C2A4-4F89-BF64-736B3F7D0BE6}">
      <dgm:prSet/>
      <dgm:spPr/>
      <dgm:t>
        <a:bodyPr/>
        <a:lstStyle/>
        <a:p>
          <a:endParaRPr lang="th-TH" sz="320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F660D78F-98BD-41BE-8086-A4DDE6D5673A}" type="sibTrans" cxnId="{23D242AD-C2A4-4F89-BF64-736B3F7D0BE6}">
      <dgm:prSet/>
      <dgm:spPr/>
      <dgm:t>
        <a:bodyPr/>
        <a:lstStyle/>
        <a:p>
          <a:endParaRPr lang="th-TH" sz="320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94950D6-F192-44E2-ADD8-9E420D9500EC}">
      <dgm:prSet phldrT="[Text]" custT="1"/>
      <dgm:spPr/>
      <dgm:t>
        <a:bodyPr/>
        <a:lstStyle/>
        <a:p>
          <a:r>
            <a:rPr lang="th-TH" sz="32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๓</a:t>
          </a:r>
          <a:r>
            <a:rPr lang="en-US" sz="32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</a:t>
          </a:r>
          <a:r>
            <a:rPr lang="th-TH" sz="32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ผลักดันสู่ “ครอบครัวคุณธรรม”</a:t>
          </a:r>
          <a:endParaRPr lang="th-TH" sz="32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70E84E8-3D00-4415-A45E-C9A861FB63D7}" type="parTrans" cxnId="{DD985CE9-7774-4740-88B9-66FA43BF7BFF}">
      <dgm:prSet/>
      <dgm:spPr/>
      <dgm:t>
        <a:bodyPr/>
        <a:lstStyle/>
        <a:p>
          <a:endParaRPr lang="th-TH" sz="320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F1B54889-F3C9-4E99-BE30-81639A0E533F}" type="sibTrans" cxnId="{DD985CE9-7774-4740-88B9-66FA43BF7BFF}">
      <dgm:prSet/>
      <dgm:spPr/>
      <dgm:t>
        <a:bodyPr/>
        <a:lstStyle/>
        <a:p>
          <a:endParaRPr lang="th-TH" sz="320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822E3EF-FA9E-4255-ACAF-32F6C2D42142}" type="pres">
      <dgm:prSet presAssocID="{652E7B34-08AE-44DD-B061-45960E20B7C3}" presName="Name0" presStyleCnt="0">
        <dgm:presLayoutVars>
          <dgm:chMax val="7"/>
          <dgm:chPref val="7"/>
          <dgm:dir/>
        </dgm:presLayoutVars>
      </dgm:prSet>
      <dgm:spPr/>
    </dgm:pt>
    <dgm:pt modelId="{47E3D331-5B62-4CB7-A5F9-68429401E73E}" type="pres">
      <dgm:prSet presAssocID="{652E7B34-08AE-44DD-B061-45960E20B7C3}" presName="Name1" presStyleCnt="0"/>
      <dgm:spPr/>
    </dgm:pt>
    <dgm:pt modelId="{C58B285F-4848-4DC9-8D1C-051E83CE5AC5}" type="pres">
      <dgm:prSet presAssocID="{652E7B34-08AE-44DD-B061-45960E20B7C3}" presName="cycle" presStyleCnt="0"/>
      <dgm:spPr/>
    </dgm:pt>
    <dgm:pt modelId="{48881A55-BBC7-4889-B62B-6DC92EA101F2}" type="pres">
      <dgm:prSet presAssocID="{652E7B34-08AE-44DD-B061-45960E20B7C3}" presName="srcNode" presStyleLbl="node1" presStyleIdx="0" presStyleCnt="3"/>
      <dgm:spPr/>
    </dgm:pt>
    <dgm:pt modelId="{D02BCFE7-72A8-4E69-9879-8BDE06A1D431}" type="pres">
      <dgm:prSet presAssocID="{652E7B34-08AE-44DD-B061-45960E20B7C3}" presName="conn" presStyleLbl="parChTrans1D2" presStyleIdx="0" presStyleCnt="1"/>
      <dgm:spPr/>
    </dgm:pt>
    <dgm:pt modelId="{B99C18AC-F7A6-4A48-91BE-3351124323FD}" type="pres">
      <dgm:prSet presAssocID="{652E7B34-08AE-44DD-B061-45960E20B7C3}" presName="extraNode" presStyleLbl="node1" presStyleIdx="0" presStyleCnt="3"/>
      <dgm:spPr/>
    </dgm:pt>
    <dgm:pt modelId="{670B9F56-2826-47EA-B477-85CACF14FC6E}" type="pres">
      <dgm:prSet presAssocID="{652E7B34-08AE-44DD-B061-45960E20B7C3}" presName="dstNode" presStyleLbl="node1" presStyleIdx="0" presStyleCnt="3"/>
      <dgm:spPr/>
    </dgm:pt>
    <dgm:pt modelId="{387FF98C-99EC-435A-A1B1-1B621347116C}" type="pres">
      <dgm:prSet presAssocID="{64F3102B-E6D3-4896-92B4-3267335D5F81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BF69A64-086B-4BD8-88D0-1E34A2299C29}" type="pres">
      <dgm:prSet presAssocID="{64F3102B-E6D3-4896-92B4-3267335D5F81}" presName="accent_1" presStyleCnt="0"/>
      <dgm:spPr/>
    </dgm:pt>
    <dgm:pt modelId="{C4AC8A1C-EE7E-4EE5-A9E6-6C52ABE620BD}" type="pres">
      <dgm:prSet presAssocID="{64F3102B-E6D3-4896-92B4-3267335D5F81}" presName="accentRepeatNode" presStyleLbl="solidFgAcc1" presStyleIdx="0" presStyleCnt="3"/>
      <dgm:spPr/>
    </dgm:pt>
    <dgm:pt modelId="{B1A24D4A-FB14-4A2A-8070-6F56FA699ABF}" type="pres">
      <dgm:prSet presAssocID="{070A7C0B-25DC-4910-94EF-051734AB3A19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70854AC-A1D9-4D4C-AF8C-A08A2B9F9BA5}" type="pres">
      <dgm:prSet presAssocID="{070A7C0B-25DC-4910-94EF-051734AB3A19}" presName="accent_2" presStyleCnt="0"/>
      <dgm:spPr/>
    </dgm:pt>
    <dgm:pt modelId="{4D3CC01E-F171-43AA-8CA6-82C1FE8DF82D}" type="pres">
      <dgm:prSet presAssocID="{070A7C0B-25DC-4910-94EF-051734AB3A19}" presName="accentRepeatNode" presStyleLbl="solidFgAcc1" presStyleIdx="1" presStyleCnt="3"/>
      <dgm:spPr/>
    </dgm:pt>
    <dgm:pt modelId="{224A1DF6-A314-4324-A3D2-1D569F707EEA}" type="pres">
      <dgm:prSet presAssocID="{494950D6-F192-44E2-ADD8-9E420D9500EC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30F6AE7-4317-4308-88BE-E2FCBDF7D1B2}" type="pres">
      <dgm:prSet presAssocID="{494950D6-F192-44E2-ADD8-9E420D9500EC}" presName="accent_3" presStyleCnt="0"/>
      <dgm:spPr/>
    </dgm:pt>
    <dgm:pt modelId="{E7784FB5-1AF5-4C89-A317-3D98ECBB6F3B}" type="pres">
      <dgm:prSet presAssocID="{494950D6-F192-44E2-ADD8-9E420D9500EC}" presName="accentRepeatNode" presStyleLbl="solidFgAcc1" presStyleIdx="2" presStyleCnt="3"/>
      <dgm:spPr/>
    </dgm:pt>
  </dgm:ptLst>
  <dgm:cxnLst>
    <dgm:cxn modelId="{39E5C8C7-2D73-47D0-83F3-E31FD9EB0AD0}" type="presOf" srcId="{070A7C0B-25DC-4910-94EF-051734AB3A19}" destId="{B1A24D4A-FB14-4A2A-8070-6F56FA699ABF}" srcOrd="0" destOrd="0" presId="urn:microsoft.com/office/officeart/2008/layout/VerticalCurvedList"/>
    <dgm:cxn modelId="{D75A3CEC-22AD-4570-8054-33EEBC874A4A}" type="presOf" srcId="{494950D6-F192-44E2-ADD8-9E420D9500EC}" destId="{224A1DF6-A314-4324-A3D2-1D569F707EEA}" srcOrd="0" destOrd="0" presId="urn:microsoft.com/office/officeart/2008/layout/VerticalCurvedList"/>
    <dgm:cxn modelId="{DD985CE9-7774-4740-88B9-66FA43BF7BFF}" srcId="{652E7B34-08AE-44DD-B061-45960E20B7C3}" destId="{494950D6-F192-44E2-ADD8-9E420D9500EC}" srcOrd="2" destOrd="0" parTransId="{A70E84E8-3D00-4415-A45E-C9A861FB63D7}" sibTransId="{F1B54889-F3C9-4E99-BE30-81639A0E533F}"/>
    <dgm:cxn modelId="{4BAF249A-80B4-41A5-9964-906D31631536}" type="presOf" srcId="{652E7B34-08AE-44DD-B061-45960E20B7C3}" destId="{3822E3EF-FA9E-4255-ACAF-32F6C2D42142}" srcOrd="0" destOrd="0" presId="urn:microsoft.com/office/officeart/2008/layout/VerticalCurvedList"/>
    <dgm:cxn modelId="{655C9C54-2B9C-4987-8D6F-0405B573448D}" srcId="{652E7B34-08AE-44DD-B061-45960E20B7C3}" destId="{64F3102B-E6D3-4896-92B4-3267335D5F81}" srcOrd="0" destOrd="0" parTransId="{6BF001A3-017C-47C4-8A39-65C2340CB062}" sibTransId="{79FCF305-6A98-4377-8EFE-6855383C9352}"/>
    <dgm:cxn modelId="{80A6674A-4FF1-40C3-8D7F-507352FBCF25}" type="presOf" srcId="{79FCF305-6A98-4377-8EFE-6855383C9352}" destId="{D02BCFE7-72A8-4E69-9879-8BDE06A1D431}" srcOrd="0" destOrd="0" presId="urn:microsoft.com/office/officeart/2008/layout/VerticalCurvedList"/>
    <dgm:cxn modelId="{47884514-A8D3-4D60-8C25-DFAF48E23C9C}" type="presOf" srcId="{64F3102B-E6D3-4896-92B4-3267335D5F81}" destId="{387FF98C-99EC-435A-A1B1-1B621347116C}" srcOrd="0" destOrd="0" presId="urn:microsoft.com/office/officeart/2008/layout/VerticalCurvedList"/>
    <dgm:cxn modelId="{23D242AD-C2A4-4F89-BF64-736B3F7D0BE6}" srcId="{652E7B34-08AE-44DD-B061-45960E20B7C3}" destId="{070A7C0B-25DC-4910-94EF-051734AB3A19}" srcOrd="1" destOrd="0" parTransId="{43A90D33-34E4-459B-B1A4-5928C333B36A}" sibTransId="{F660D78F-98BD-41BE-8086-A4DDE6D5673A}"/>
    <dgm:cxn modelId="{0491E4FA-14EB-4E13-B3BA-628F11F6D36B}" type="presParOf" srcId="{3822E3EF-FA9E-4255-ACAF-32F6C2D42142}" destId="{47E3D331-5B62-4CB7-A5F9-68429401E73E}" srcOrd="0" destOrd="0" presId="urn:microsoft.com/office/officeart/2008/layout/VerticalCurvedList"/>
    <dgm:cxn modelId="{58D19B83-F09F-4A70-A30D-4FF91685C077}" type="presParOf" srcId="{47E3D331-5B62-4CB7-A5F9-68429401E73E}" destId="{C58B285F-4848-4DC9-8D1C-051E83CE5AC5}" srcOrd="0" destOrd="0" presId="urn:microsoft.com/office/officeart/2008/layout/VerticalCurvedList"/>
    <dgm:cxn modelId="{2D7763F4-1F57-44E7-B7A1-B40652A9B070}" type="presParOf" srcId="{C58B285F-4848-4DC9-8D1C-051E83CE5AC5}" destId="{48881A55-BBC7-4889-B62B-6DC92EA101F2}" srcOrd="0" destOrd="0" presId="urn:microsoft.com/office/officeart/2008/layout/VerticalCurvedList"/>
    <dgm:cxn modelId="{241ED1B2-9CC5-451B-ADAB-32848ED1E8E4}" type="presParOf" srcId="{C58B285F-4848-4DC9-8D1C-051E83CE5AC5}" destId="{D02BCFE7-72A8-4E69-9879-8BDE06A1D431}" srcOrd="1" destOrd="0" presId="urn:microsoft.com/office/officeart/2008/layout/VerticalCurvedList"/>
    <dgm:cxn modelId="{6D18136A-FC96-46E9-AD9C-99397D8CB663}" type="presParOf" srcId="{C58B285F-4848-4DC9-8D1C-051E83CE5AC5}" destId="{B99C18AC-F7A6-4A48-91BE-3351124323FD}" srcOrd="2" destOrd="0" presId="urn:microsoft.com/office/officeart/2008/layout/VerticalCurvedList"/>
    <dgm:cxn modelId="{B62255EB-17EF-4C5C-9B2E-5684DA863A3E}" type="presParOf" srcId="{C58B285F-4848-4DC9-8D1C-051E83CE5AC5}" destId="{670B9F56-2826-47EA-B477-85CACF14FC6E}" srcOrd="3" destOrd="0" presId="urn:microsoft.com/office/officeart/2008/layout/VerticalCurvedList"/>
    <dgm:cxn modelId="{4F9CBD46-D1B8-4572-B162-9F5B6F333E1B}" type="presParOf" srcId="{47E3D331-5B62-4CB7-A5F9-68429401E73E}" destId="{387FF98C-99EC-435A-A1B1-1B621347116C}" srcOrd="1" destOrd="0" presId="urn:microsoft.com/office/officeart/2008/layout/VerticalCurvedList"/>
    <dgm:cxn modelId="{6E683659-B63D-41CB-9DDA-C72390BBDD0F}" type="presParOf" srcId="{47E3D331-5B62-4CB7-A5F9-68429401E73E}" destId="{8BF69A64-086B-4BD8-88D0-1E34A2299C29}" srcOrd="2" destOrd="0" presId="urn:microsoft.com/office/officeart/2008/layout/VerticalCurvedList"/>
    <dgm:cxn modelId="{05E2AC9E-9D9F-45FC-B508-C540877F4158}" type="presParOf" srcId="{8BF69A64-086B-4BD8-88D0-1E34A2299C29}" destId="{C4AC8A1C-EE7E-4EE5-A9E6-6C52ABE620BD}" srcOrd="0" destOrd="0" presId="urn:microsoft.com/office/officeart/2008/layout/VerticalCurvedList"/>
    <dgm:cxn modelId="{10579869-CD74-4C79-ABA1-21F7181A86EA}" type="presParOf" srcId="{47E3D331-5B62-4CB7-A5F9-68429401E73E}" destId="{B1A24D4A-FB14-4A2A-8070-6F56FA699ABF}" srcOrd="3" destOrd="0" presId="urn:microsoft.com/office/officeart/2008/layout/VerticalCurvedList"/>
    <dgm:cxn modelId="{EAFB4CC7-BF20-40E8-9A77-122F33C7A836}" type="presParOf" srcId="{47E3D331-5B62-4CB7-A5F9-68429401E73E}" destId="{C70854AC-A1D9-4D4C-AF8C-A08A2B9F9BA5}" srcOrd="4" destOrd="0" presId="urn:microsoft.com/office/officeart/2008/layout/VerticalCurvedList"/>
    <dgm:cxn modelId="{2C14960E-FBC2-45C9-A269-A5D7F34C86DA}" type="presParOf" srcId="{C70854AC-A1D9-4D4C-AF8C-A08A2B9F9BA5}" destId="{4D3CC01E-F171-43AA-8CA6-82C1FE8DF82D}" srcOrd="0" destOrd="0" presId="urn:microsoft.com/office/officeart/2008/layout/VerticalCurvedList"/>
    <dgm:cxn modelId="{D74C968B-4331-4DE5-BD32-3DE55A2E2002}" type="presParOf" srcId="{47E3D331-5B62-4CB7-A5F9-68429401E73E}" destId="{224A1DF6-A314-4324-A3D2-1D569F707EEA}" srcOrd="5" destOrd="0" presId="urn:microsoft.com/office/officeart/2008/layout/VerticalCurvedList"/>
    <dgm:cxn modelId="{2CACFF14-063C-4B7E-9DEA-FECA7C6583E3}" type="presParOf" srcId="{47E3D331-5B62-4CB7-A5F9-68429401E73E}" destId="{730F6AE7-4317-4308-88BE-E2FCBDF7D1B2}" srcOrd="6" destOrd="0" presId="urn:microsoft.com/office/officeart/2008/layout/VerticalCurvedList"/>
    <dgm:cxn modelId="{8EB48722-8760-459A-94B2-B8BEB0F81518}" type="presParOf" srcId="{730F6AE7-4317-4308-88BE-E2FCBDF7D1B2}" destId="{E7784FB5-1AF5-4C89-A317-3D98ECBB6F3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81D9B-8C37-480B-941E-651D9CC6C4D4}">
      <dsp:nvSpPr>
        <dsp:cNvPr id="0" name=""/>
        <dsp:cNvSpPr/>
      </dsp:nvSpPr>
      <dsp:spPr>
        <a:xfrm>
          <a:off x="3414893" y="1571290"/>
          <a:ext cx="1357788" cy="135778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เป้าหมาย</a:t>
          </a:r>
          <a:endParaRPr lang="th-TH" sz="32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3481175" y="1637572"/>
        <a:ext cx="1225224" cy="1225224"/>
      </dsp:txXfrm>
    </dsp:sp>
    <dsp:sp modelId="{143C1436-466F-439F-AD6C-CD7DAED34FCD}">
      <dsp:nvSpPr>
        <dsp:cNvPr id="0" name=""/>
        <dsp:cNvSpPr/>
      </dsp:nvSpPr>
      <dsp:spPr>
        <a:xfrm rot="16200000">
          <a:off x="3837121" y="1314624"/>
          <a:ext cx="51333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3331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2D0026-A441-4E1E-A091-63F30089B533}">
      <dsp:nvSpPr>
        <dsp:cNvPr id="0" name=""/>
        <dsp:cNvSpPr/>
      </dsp:nvSpPr>
      <dsp:spPr>
        <a:xfrm>
          <a:off x="2293586" y="148239"/>
          <a:ext cx="3600402" cy="90971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thaiDi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๑</a:t>
          </a:r>
          <a:r>
            <a:rPr lang="en-US" sz="2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 </a:t>
          </a:r>
          <a:r>
            <a:rPr lang="th-TH" sz="2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พัฒนาองค์ความรู้ให้กับคณะทำงาน</a:t>
          </a:r>
          <a:endParaRPr lang="th-TH" sz="28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2337995" y="192648"/>
        <a:ext cx="3511584" cy="820900"/>
      </dsp:txXfrm>
    </dsp:sp>
    <dsp:sp modelId="{D0289ECB-C1A4-4587-B324-E99E16FF0112}">
      <dsp:nvSpPr>
        <dsp:cNvPr id="0" name=""/>
        <dsp:cNvSpPr/>
      </dsp:nvSpPr>
      <dsp:spPr>
        <a:xfrm rot="2165628">
          <a:off x="4716982" y="2916078"/>
          <a:ext cx="58036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0362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0EB658-7515-4DEE-86FA-F6F92CDD4606}">
      <dsp:nvSpPr>
        <dsp:cNvPr id="0" name=""/>
        <dsp:cNvSpPr/>
      </dsp:nvSpPr>
      <dsp:spPr>
        <a:xfrm>
          <a:off x="4250441" y="3087027"/>
          <a:ext cx="3752789" cy="129069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thaiDi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400" b="1" kern="1200" dirty="0" smtClean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lvl="0" algn="thaiDi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๓</a:t>
          </a:r>
          <a:r>
            <a:rPr lang="en-US" sz="24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 </a:t>
          </a:r>
          <a:r>
            <a:rPr lang="th-TH" sz="24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จัดทำ</a:t>
          </a:r>
          <a:r>
            <a:rPr lang="th-TH" sz="2400" b="1" u="none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แผนยุทธศาสตร์</a:t>
          </a:r>
          <a:r>
            <a:rPr lang="th-TH" sz="24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จังหวัดคุณธรรม </a:t>
          </a:r>
        </a:p>
        <a:p>
          <a:pPr lvl="0" algn="thaiDi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อำเภอ/ตำบล</a:t>
          </a:r>
        </a:p>
        <a:p>
          <a:pPr lvl="0" algn="ctr">
            <a:spcBef>
              <a:spcPct val="0"/>
            </a:spcBef>
          </a:pPr>
          <a:endParaRPr lang="th-TH" sz="24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4313447" y="3150033"/>
        <a:ext cx="3626777" cy="1164678"/>
      </dsp:txXfrm>
    </dsp:sp>
    <dsp:sp modelId="{44949FE7-5920-4C03-9226-EECFEA12925C}">
      <dsp:nvSpPr>
        <dsp:cNvPr id="0" name=""/>
        <dsp:cNvSpPr/>
      </dsp:nvSpPr>
      <dsp:spPr>
        <a:xfrm rot="8745136">
          <a:off x="2793176" y="2903936"/>
          <a:ext cx="68073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0731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FDB02D-D9DD-4C61-B756-9351A910E219}">
      <dsp:nvSpPr>
        <dsp:cNvPr id="0" name=""/>
        <dsp:cNvSpPr/>
      </dsp:nvSpPr>
      <dsp:spPr>
        <a:xfrm>
          <a:off x="82351" y="3095484"/>
          <a:ext cx="3668740" cy="127376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thaiDi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h-TH" sz="24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๒</a:t>
          </a:r>
          <a:r>
            <a:rPr lang="en-US" sz="24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</a:t>
          </a:r>
          <a:r>
            <a:rPr lang="th-TH" sz="24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พัฒนาศักยภาพ</a:t>
          </a:r>
          <a:r>
            <a:rPr lang="th-TH" sz="2400" b="1" u="none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บุคลากร</a:t>
          </a:r>
          <a:r>
            <a:rPr lang="th-TH" sz="24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ทั้ง ๑๑ เครือข่าย ระดับจังหวัด (สร้างความรู้ ความเข้าใจ)</a:t>
          </a:r>
        </a:p>
      </dsp:txBody>
      <dsp:txXfrm>
        <a:off x="144531" y="3157664"/>
        <a:ext cx="3544380" cy="11494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E5DE5A-09D5-4658-A104-C0197826AEF1}">
      <dsp:nvSpPr>
        <dsp:cNvPr id="0" name=""/>
        <dsp:cNvSpPr/>
      </dsp:nvSpPr>
      <dsp:spPr>
        <a:xfrm rot="5400000">
          <a:off x="-332823" y="680725"/>
          <a:ext cx="2218823" cy="155317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700" kern="1200" dirty="0"/>
        </a:p>
      </dsp:txBody>
      <dsp:txXfrm rot="-5400000">
        <a:off x="1" y="1124489"/>
        <a:ext cx="1553176" cy="665647"/>
      </dsp:txXfrm>
    </dsp:sp>
    <dsp:sp modelId="{EA674081-10D0-4454-9063-0F1E304DE738}">
      <dsp:nvSpPr>
        <dsp:cNvPr id="0" name=""/>
        <dsp:cNvSpPr/>
      </dsp:nvSpPr>
      <dsp:spPr>
        <a:xfrm rot="5400000">
          <a:off x="3825396" y="-2269192"/>
          <a:ext cx="2131984" cy="66764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8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๑</a:t>
          </a:r>
          <a:r>
            <a:rPr lang="en-US" sz="28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.</a:t>
          </a:r>
          <a:r>
            <a:rPr lang="th-TH" sz="28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ปฏิทินการดำเนินงาน</a:t>
          </a:r>
          <a:endParaRPr lang="th-TH" sz="28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8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เชิงพื้นที่ ๑๒</a:t>
          </a:r>
          <a:r>
            <a:rPr lang="en-US" sz="28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th-TH" sz="28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อำเภอ</a:t>
          </a:r>
          <a:endParaRPr lang="th-TH" sz="28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8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จังหวัดเคลื่อนที่</a:t>
          </a:r>
          <a:endParaRPr lang="th-TH" sz="28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8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อำเภอยิ้ม</a:t>
          </a:r>
          <a:endParaRPr lang="th-TH" sz="28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-5400000">
        <a:off x="1553177" y="107102"/>
        <a:ext cx="6572348" cy="1923834"/>
      </dsp:txXfrm>
    </dsp:sp>
    <dsp:sp modelId="{647DC7E6-7A54-42F4-ABD2-7EC3E428D638}">
      <dsp:nvSpPr>
        <dsp:cNvPr id="0" name=""/>
        <dsp:cNvSpPr/>
      </dsp:nvSpPr>
      <dsp:spPr>
        <a:xfrm rot="5400000">
          <a:off x="-332823" y="2636935"/>
          <a:ext cx="2218823" cy="1553176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700" kern="1200" dirty="0"/>
        </a:p>
      </dsp:txBody>
      <dsp:txXfrm rot="-5400000">
        <a:off x="1" y="3080699"/>
        <a:ext cx="1553176" cy="665647"/>
      </dsp:txXfrm>
    </dsp:sp>
    <dsp:sp modelId="{E7700BBE-FDE1-4254-8CA9-3FFBFEE59045}">
      <dsp:nvSpPr>
        <dsp:cNvPr id="0" name=""/>
        <dsp:cNvSpPr/>
      </dsp:nvSpPr>
      <dsp:spPr>
        <a:xfrm rot="5400000">
          <a:off x="4170270" y="-312982"/>
          <a:ext cx="1442235" cy="66764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32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๒</a:t>
          </a:r>
          <a:r>
            <a:rPr lang="en-US" sz="32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. </a:t>
          </a:r>
          <a:r>
            <a:rPr lang="th-TH" sz="32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คำสั่งคณะทำงาน (เพิ่มเติม)</a:t>
          </a:r>
          <a:endParaRPr lang="th-TH" sz="32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-5400000">
        <a:off x="1553176" y="2374516"/>
        <a:ext cx="6606019" cy="13014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A91411-F368-49BC-9C7C-9E41D08E6B3C}">
      <dsp:nvSpPr>
        <dsp:cNvPr id="0" name=""/>
        <dsp:cNvSpPr/>
      </dsp:nvSpPr>
      <dsp:spPr>
        <a:xfrm>
          <a:off x="1258000" y="2481"/>
          <a:ext cx="5301823" cy="481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endParaRPr lang="th-TH" sz="28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258000" y="2481"/>
        <a:ext cx="5301823" cy="481983"/>
      </dsp:txXfrm>
    </dsp:sp>
    <dsp:sp modelId="{6AE99623-DD5D-48BB-B1B5-DD6CB53663D5}">
      <dsp:nvSpPr>
        <dsp:cNvPr id="0" name=""/>
        <dsp:cNvSpPr/>
      </dsp:nvSpPr>
      <dsp:spPr>
        <a:xfrm>
          <a:off x="1258000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07FFDD-AD0F-4F1C-964D-DD35B4B6ABCB}">
      <dsp:nvSpPr>
        <dsp:cNvPr id="0" name=""/>
        <dsp:cNvSpPr/>
      </dsp:nvSpPr>
      <dsp:spPr>
        <a:xfrm>
          <a:off x="2003201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496694"/>
            <a:satOff val="1991"/>
            <a:lumOff val="431"/>
            <a:alphaOff val="0"/>
          </a:schemeClr>
        </a:solidFill>
        <a:ln w="25400" cap="flat" cmpd="sng" algn="ctr">
          <a:solidFill>
            <a:schemeClr val="accent5">
              <a:hueOff val="-496694"/>
              <a:satOff val="1991"/>
              <a:lumOff val="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C4668B-DC1E-418E-BD32-850DA60636F5}">
      <dsp:nvSpPr>
        <dsp:cNvPr id="0" name=""/>
        <dsp:cNvSpPr/>
      </dsp:nvSpPr>
      <dsp:spPr>
        <a:xfrm>
          <a:off x="2748991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993388"/>
            <a:satOff val="3981"/>
            <a:lumOff val="863"/>
            <a:alphaOff val="0"/>
          </a:schemeClr>
        </a:solidFill>
        <a:ln w="25400" cap="flat" cmpd="sng" algn="ctr">
          <a:solidFill>
            <a:schemeClr val="accent5">
              <a:hueOff val="-993388"/>
              <a:satOff val="3981"/>
              <a:lumOff val="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7791A9-77B2-4075-B088-C3FB81640A67}">
      <dsp:nvSpPr>
        <dsp:cNvPr id="0" name=""/>
        <dsp:cNvSpPr/>
      </dsp:nvSpPr>
      <dsp:spPr>
        <a:xfrm>
          <a:off x="3494192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1490082"/>
            <a:satOff val="5972"/>
            <a:lumOff val="1294"/>
            <a:alphaOff val="0"/>
          </a:schemeClr>
        </a:solidFill>
        <a:ln w="25400" cap="flat" cmpd="sng" algn="ctr">
          <a:solidFill>
            <a:schemeClr val="accent5">
              <a:hueOff val="-1490082"/>
              <a:satOff val="5972"/>
              <a:lumOff val="1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2F83E8-D211-4289-84A7-F2287BA71376}">
      <dsp:nvSpPr>
        <dsp:cNvPr id="0" name=""/>
        <dsp:cNvSpPr/>
      </dsp:nvSpPr>
      <dsp:spPr>
        <a:xfrm>
          <a:off x="4239981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5C06B8-3EE1-4190-9535-AC5D2E4A62C3}">
      <dsp:nvSpPr>
        <dsp:cNvPr id="0" name=""/>
        <dsp:cNvSpPr/>
      </dsp:nvSpPr>
      <dsp:spPr>
        <a:xfrm>
          <a:off x="4985182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4E492A-B3B2-444C-9451-94B1BF4E7215}">
      <dsp:nvSpPr>
        <dsp:cNvPr id="0" name=""/>
        <dsp:cNvSpPr/>
      </dsp:nvSpPr>
      <dsp:spPr>
        <a:xfrm>
          <a:off x="5730972" y="484465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2980163"/>
            <a:satOff val="11943"/>
            <a:lumOff val="2588"/>
            <a:alphaOff val="0"/>
          </a:schemeClr>
        </a:solidFill>
        <a:ln w="25400" cap="flat" cmpd="sng" algn="ctr">
          <a:solidFill>
            <a:schemeClr val="accent5">
              <a:hueOff val="-2980163"/>
              <a:satOff val="11943"/>
              <a:lumOff val="2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FC3E4A-EF77-449C-B8C8-CE421FDD2C84}">
      <dsp:nvSpPr>
        <dsp:cNvPr id="0" name=""/>
        <dsp:cNvSpPr/>
      </dsp:nvSpPr>
      <dsp:spPr>
        <a:xfrm>
          <a:off x="1258000" y="582647"/>
          <a:ext cx="5370747" cy="7854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๑</a:t>
          </a:r>
          <a:r>
            <a:rPr lang="en-US" sz="28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.</a:t>
          </a:r>
          <a:r>
            <a:rPr lang="th-TH" sz="28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นักวิชาการประเมินการขับเคลื่อน</a:t>
          </a:r>
          <a:endParaRPr lang="th-TH" sz="28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258000" y="582647"/>
        <a:ext cx="5370747" cy="785455"/>
      </dsp:txXfrm>
    </dsp:sp>
    <dsp:sp modelId="{F6E2D9A8-6B67-4E26-8A5B-9FE913642D88}">
      <dsp:nvSpPr>
        <dsp:cNvPr id="0" name=""/>
        <dsp:cNvSpPr/>
      </dsp:nvSpPr>
      <dsp:spPr>
        <a:xfrm>
          <a:off x="1258000" y="1531079"/>
          <a:ext cx="5301823" cy="481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endParaRPr lang="th-TH" sz="28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258000" y="1531079"/>
        <a:ext cx="5301823" cy="481983"/>
      </dsp:txXfrm>
    </dsp:sp>
    <dsp:sp modelId="{4CFA3D89-895C-45F7-BBFC-6532C06EA5AE}">
      <dsp:nvSpPr>
        <dsp:cNvPr id="0" name=""/>
        <dsp:cNvSpPr/>
      </dsp:nvSpPr>
      <dsp:spPr>
        <a:xfrm>
          <a:off x="1258000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3476857"/>
            <a:satOff val="13934"/>
            <a:lumOff val="3020"/>
            <a:alphaOff val="0"/>
          </a:schemeClr>
        </a:solidFill>
        <a:ln w="25400" cap="flat" cmpd="sng" algn="ctr">
          <a:solidFill>
            <a:schemeClr val="accent5">
              <a:hueOff val="-3476857"/>
              <a:satOff val="13934"/>
              <a:lumOff val="30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584DB8-6E00-4952-83FB-43723FE23B13}">
      <dsp:nvSpPr>
        <dsp:cNvPr id="0" name=""/>
        <dsp:cNvSpPr/>
      </dsp:nvSpPr>
      <dsp:spPr>
        <a:xfrm>
          <a:off x="2003201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0A074-2AB1-4F25-964C-9C893095A4ED}">
      <dsp:nvSpPr>
        <dsp:cNvPr id="0" name=""/>
        <dsp:cNvSpPr/>
      </dsp:nvSpPr>
      <dsp:spPr>
        <a:xfrm>
          <a:off x="2748991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4470244"/>
            <a:satOff val="17915"/>
            <a:lumOff val="3883"/>
            <a:alphaOff val="0"/>
          </a:schemeClr>
        </a:solidFill>
        <a:ln w="25400" cap="flat" cmpd="sng" algn="ctr">
          <a:solidFill>
            <a:schemeClr val="accent5">
              <a:hueOff val="-4470244"/>
              <a:satOff val="17915"/>
              <a:lumOff val="38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26C8BF-A624-4EE0-9714-87624742422A}">
      <dsp:nvSpPr>
        <dsp:cNvPr id="0" name=""/>
        <dsp:cNvSpPr/>
      </dsp:nvSpPr>
      <dsp:spPr>
        <a:xfrm>
          <a:off x="3494192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37F6AE-32C5-45C5-BC68-3C1F00462766}">
      <dsp:nvSpPr>
        <dsp:cNvPr id="0" name=""/>
        <dsp:cNvSpPr/>
      </dsp:nvSpPr>
      <dsp:spPr>
        <a:xfrm>
          <a:off x="4239981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5463632"/>
            <a:satOff val="21896"/>
            <a:lumOff val="4745"/>
            <a:alphaOff val="0"/>
          </a:schemeClr>
        </a:solidFill>
        <a:ln w="25400" cap="flat" cmpd="sng" algn="ctr">
          <a:solidFill>
            <a:schemeClr val="accent5">
              <a:hueOff val="-5463632"/>
              <a:satOff val="21896"/>
              <a:lumOff val="4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800AD2-DEA6-4B3D-A0E3-A5D23B24AF4F}">
      <dsp:nvSpPr>
        <dsp:cNvPr id="0" name=""/>
        <dsp:cNvSpPr/>
      </dsp:nvSpPr>
      <dsp:spPr>
        <a:xfrm>
          <a:off x="4985182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D2AF17-C95D-4DC2-96B5-94F95C006027}">
      <dsp:nvSpPr>
        <dsp:cNvPr id="0" name=""/>
        <dsp:cNvSpPr/>
      </dsp:nvSpPr>
      <dsp:spPr>
        <a:xfrm>
          <a:off x="5730972" y="2013063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6457019"/>
            <a:satOff val="25877"/>
            <a:lumOff val="5608"/>
            <a:alphaOff val="0"/>
          </a:schemeClr>
        </a:solidFill>
        <a:ln w="25400" cap="flat" cmpd="sng" algn="ctr">
          <a:solidFill>
            <a:schemeClr val="accent5">
              <a:hueOff val="-6457019"/>
              <a:satOff val="25877"/>
              <a:lumOff val="56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00537-D587-4E9F-914B-242BB4ECFA7B}">
      <dsp:nvSpPr>
        <dsp:cNvPr id="0" name=""/>
        <dsp:cNvSpPr/>
      </dsp:nvSpPr>
      <dsp:spPr>
        <a:xfrm>
          <a:off x="1258000" y="2111245"/>
          <a:ext cx="5370747" cy="7854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๒</a:t>
          </a:r>
          <a:r>
            <a:rPr lang="en-US" sz="28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.</a:t>
          </a:r>
          <a:r>
            <a:rPr lang="th-TH" sz="28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สื่อสาธารณะเพื่อการเปลี่ยนแปลง</a:t>
          </a:r>
          <a:endParaRPr lang="th-TH" sz="28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258000" y="2111245"/>
        <a:ext cx="5370747" cy="785455"/>
      </dsp:txXfrm>
    </dsp:sp>
    <dsp:sp modelId="{E7C7BED7-A1ED-4C8F-8EC0-F1BBD94C50EE}">
      <dsp:nvSpPr>
        <dsp:cNvPr id="0" name=""/>
        <dsp:cNvSpPr/>
      </dsp:nvSpPr>
      <dsp:spPr>
        <a:xfrm>
          <a:off x="1258000" y="3059678"/>
          <a:ext cx="5301823" cy="481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endParaRPr lang="th-TH" sz="28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258000" y="3059678"/>
        <a:ext cx="5301823" cy="481983"/>
      </dsp:txXfrm>
    </dsp:sp>
    <dsp:sp modelId="{177A43C7-06DB-44E2-A60A-B9F3D48E03FF}">
      <dsp:nvSpPr>
        <dsp:cNvPr id="0" name=""/>
        <dsp:cNvSpPr/>
      </dsp:nvSpPr>
      <dsp:spPr>
        <a:xfrm>
          <a:off x="1258000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6953714"/>
            <a:satOff val="27868"/>
            <a:lumOff val="6040"/>
            <a:alphaOff val="0"/>
          </a:schemeClr>
        </a:solidFill>
        <a:ln w="25400" cap="flat" cmpd="sng" algn="ctr">
          <a:solidFill>
            <a:schemeClr val="accent5">
              <a:hueOff val="-6953714"/>
              <a:satOff val="27868"/>
              <a:lumOff val="60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4CE7D2-CB12-4B2F-8197-17C129DC7040}">
      <dsp:nvSpPr>
        <dsp:cNvPr id="0" name=""/>
        <dsp:cNvSpPr/>
      </dsp:nvSpPr>
      <dsp:spPr>
        <a:xfrm>
          <a:off x="2003201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E4F7C6-BF12-43DA-A46A-03B309A1A1A0}">
      <dsp:nvSpPr>
        <dsp:cNvPr id="0" name=""/>
        <dsp:cNvSpPr/>
      </dsp:nvSpPr>
      <dsp:spPr>
        <a:xfrm>
          <a:off x="2748991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94D71F-0E40-4EBB-860E-F73373EF7802}">
      <dsp:nvSpPr>
        <dsp:cNvPr id="0" name=""/>
        <dsp:cNvSpPr/>
      </dsp:nvSpPr>
      <dsp:spPr>
        <a:xfrm>
          <a:off x="3494192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8443795"/>
            <a:satOff val="33839"/>
            <a:lumOff val="7334"/>
            <a:alphaOff val="0"/>
          </a:schemeClr>
        </a:solidFill>
        <a:ln w="25400" cap="flat" cmpd="sng" algn="ctr">
          <a:solidFill>
            <a:schemeClr val="accent5">
              <a:hueOff val="-8443795"/>
              <a:satOff val="33839"/>
              <a:lumOff val="73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C8712B-D0BC-44FF-B990-F43159B7F3DE}">
      <dsp:nvSpPr>
        <dsp:cNvPr id="0" name=""/>
        <dsp:cNvSpPr/>
      </dsp:nvSpPr>
      <dsp:spPr>
        <a:xfrm>
          <a:off x="4239981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8940489"/>
            <a:satOff val="35830"/>
            <a:lumOff val="7765"/>
            <a:alphaOff val="0"/>
          </a:schemeClr>
        </a:solidFill>
        <a:ln w="25400" cap="flat" cmpd="sng" algn="ctr">
          <a:solidFill>
            <a:schemeClr val="accent5">
              <a:hueOff val="-8940489"/>
              <a:satOff val="35830"/>
              <a:lumOff val="7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9F3849-5D0A-48D9-ABDE-0F20CD58E42F}">
      <dsp:nvSpPr>
        <dsp:cNvPr id="0" name=""/>
        <dsp:cNvSpPr/>
      </dsp:nvSpPr>
      <dsp:spPr>
        <a:xfrm>
          <a:off x="4985182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9437183"/>
            <a:satOff val="37820"/>
            <a:lumOff val="8197"/>
            <a:alphaOff val="0"/>
          </a:schemeClr>
        </a:solidFill>
        <a:ln w="25400" cap="flat" cmpd="sng" algn="ctr">
          <a:solidFill>
            <a:schemeClr val="accent5">
              <a:hueOff val="-9437183"/>
              <a:satOff val="37820"/>
              <a:lumOff val="81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D8DEE3-E545-4B2B-8D5E-EAD966994A57}">
      <dsp:nvSpPr>
        <dsp:cNvPr id="0" name=""/>
        <dsp:cNvSpPr/>
      </dsp:nvSpPr>
      <dsp:spPr>
        <a:xfrm>
          <a:off x="5730972" y="3541662"/>
          <a:ext cx="1240626" cy="981819"/>
        </a:xfrm>
        <a:prstGeom prst="chevron">
          <a:avLst>
            <a:gd name="adj" fmla="val 7061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F29356-6A9F-4F28-A789-C7956808F0B2}">
      <dsp:nvSpPr>
        <dsp:cNvPr id="0" name=""/>
        <dsp:cNvSpPr/>
      </dsp:nvSpPr>
      <dsp:spPr>
        <a:xfrm>
          <a:off x="1258000" y="3639844"/>
          <a:ext cx="5370747" cy="7854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๓</a:t>
          </a:r>
          <a:r>
            <a:rPr lang="en-US" sz="28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.</a:t>
          </a:r>
          <a:r>
            <a:rPr lang="th-TH" sz="28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เสริมองค์ความรู้จากหน่วยงานภายนอก</a:t>
          </a:r>
          <a:endParaRPr lang="th-TH" sz="28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258000" y="3639844"/>
        <a:ext cx="5370747" cy="7854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2BCFE7-72A8-4E69-9879-8BDE06A1D431}">
      <dsp:nvSpPr>
        <dsp:cNvPr id="0" name=""/>
        <dsp:cNvSpPr/>
      </dsp:nvSpPr>
      <dsp:spPr>
        <a:xfrm>
          <a:off x="-5116967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7FF98C-99EC-435A-A1B1-1B621347116C}">
      <dsp:nvSpPr>
        <dsp:cNvPr id="0" name=""/>
        <dsp:cNvSpPr/>
      </dsp:nvSpPr>
      <dsp:spPr>
        <a:xfrm>
          <a:off x="628203" y="452596"/>
          <a:ext cx="7538938" cy="905192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8497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๑</a:t>
          </a:r>
          <a:r>
            <a:rPr lang="en-US" sz="2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 </a:t>
          </a:r>
          <a:r>
            <a:rPr lang="th-TH" sz="2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จัดตั้งศูนย์ขับเคลื่อนจังหวัดคุณธรรมเพื่อรวบรวมคลังความรู้ (ประกอบด้วยเจ้าหน้าที่ศูนย์ฯ)</a:t>
          </a:r>
          <a:endParaRPr lang="th-TH" sz="28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628203" y="452596"/>
        <a:ext cx="7538938" cy="905192"/>
      </dsp:txXfrm>
    </dsp:sp>
    <dsp:sp modelId="{C4AC8A1C-EE7E-4EE5-A9E6-6C52ABE620BD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1A24D4A-FB14-4A2A-8070-6F56FA699ABF}">
      <dsp:nvSpPr>
        <dsp:cNvPr id="0" name=""/>
        <dsp:cNvSpPr/>
      </dsp:nvSpPr>
      <dsp:spPr>
        <a:xfrm>
          <a:off x="957241" y="1810385"/>
          <a:ext cx="7209900" cy="905192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153123"/>
                <a:satOff val="-2196"/>
                <a:lumOff val="12807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53123"/>
                <a:satOff val="-2196"/>
                <a:lumOff val="12807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53123"/>
                <a:satOff val="-2196"/>
                <a:lumOff val="1280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849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๒</a:t>
          </a:r>
          <a:r>
            <a:rPr lang="en-US" sz="32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</a:t>
          </a:r>
          <a:r>
            <a:rPr lang="th-TH" sz="32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ประชาสัมพันธ์ “ลงพื้นที่ทำความดีทั้งจังหวัด”</a:t>
          </a:r>
          <a:endParaRPr lang="th-TH" sz="32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957241" y="1810385"/>
        <a:ext cx="7209900" cy="905192"/>
      </dsp:txXfrm>
    </dsp:sp>
    <dsp:sp modelId="{4D3CC01E-F171-43AA-8CA6-82C1FE8DF82D}">
      <dsp:nvSpPr>
        <dsp:cNvPr id="0" name=""/>
        <dsp:cNvSpPr/>
      </dsp:nvSpPr>
      <dsp:spPr>
        <a:xfrm>
          <a:off x="391495" y="1697236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153123"/>
              <a:satOff val="-2196"/>
              <a:lumOff val="1280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24A1DF6-A314-4324-A3D2-1D569F707EEA}">
      <dsp:nvSpPr>
        <dsp:cNvPr id="0" name=""/>
        <dsp:cNvSpPr/>
      </dsp:nvSpPr>
      <dsp:spPr>
        <a:xfrm>
          <a:off x="628203" y="3168174"/>
          <a:ext cx="7538938" cy="905192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306246"/>
                <a:satOff val="-4392"/>
                <a:lumOff val="25615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849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๓</a:t>
          </a:r>
          <a:r>
            <a:rPr lang="en-US" sz="32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</a:t>
          </a:r>
          <a:r>
            <a:rPr lang="th-TH" sz="32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ผลักดันสู่ “ครอบครัวคุณธรรม”</a:t>
          </a:r>
          <a:endParaRPr lang="th-TH" sz="32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628203" y="3168174"/>
        <a:ext cx="7538938" cy="905192"/>
      </dsp:txXfrm>
    </dsp:sp>
    <dsp:sp modelId="{E7784FB5-1AF5-4C89-A317-3D98ECBB6F3B}">
      <dsp:nvSpPr>
        <dsp:cNvPr id="0" name=""/>
        <dsp:cNvSpPr/>
      </dsp:nvSpPr>
      <dsp:spPr>
        <a:xfrm>
          <a:off x="62458" y="3055025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6585-CBF8-461B-8919-C9AC4E7A72CA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9DD-5FA0-43DC-8366-0764DDFB543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4767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6585-CBF8-461B-8919-C9AC4E7A72CA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9DD-5FA0-43DC-8366-0764DDFB543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874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6585-CBF8-461B-8919-C9AC4E7A72CA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9DD-5FA0-43DC-8366-0764DDFB543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287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6585-CBF8-461B-8919-C9AC4E7A72CA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9DD-5FA0-43DC-8366-0764DDFB543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7949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6585-CBF8-461B-8919-C9AC4E7A72CA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9DD-5FA0-43DC-8366-0764DDFB543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79068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6585-CBF8-461B-8919-C9AC4E7A72CA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9DD-5FA0-43DC-8366-0764DDFB543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843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6585-CBF8-461B-8919-C9AC4E7A72CA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9DD-5FA0-43DC-8366-0764DDFB543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591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6585-CBF8-461B-8919-C9AC4E7A72CA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9DD-5FA0-43DC-8366-0764DDFB543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0301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6585-CBF8-461B-8919-C9AC4E7A72CA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9DD-5FA0-43DC-8366-0764DDFB543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314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6585-CBF8-461B-8919-C9AC4E7A72CA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9DD-5FA0-43DC-8366-0764DDFB543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5853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6585-CBF8-461B-8919-C9AC4E7A72CA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9DD-5FA0-43DC-8366-0764DDFB543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154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76585-CBF8-461B-8919-C9AC4E7A72CA}" type="datetimeFigureOut">
              <a:rPr lang="th-TH" smtClean="0"/>
              <a:t>21/03/59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2C9DD-5FA0-43DC-8366-0764DDFB543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270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040957" y="1268016"/>
            <a:ext cx="5256584" cy="144016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6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จังหวัดพิจิตร</a:t>
            </a:r>
            <a:endParaRPr lang="th-TH" sz="6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29723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95536" y="188640"/>
            <a:ext cx="8352928" cy="12961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 </a:t>
            </a: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การเปลี่ยนแปลงที่มุ่งมั่นจะทำให้เกิดขึ้นร่วมกัน ในระยะต่อไปของการเป็นจังหวัดคุณธรรมคืออะไร (รูปธรรมที่วัดได้ จับต้องได้)</a:t>
            </a: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933641"/>
              </p:ext>
            </p:extLst>
          </p:nvPr>
        </p:nvGraphicFramePr>
        <p:xfrm>
          <a:off x="457200" y="185536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3385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1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67544" y="260648"/>
            <a:ext cx="8136904" cy="7920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แผนที่จะทำให้สำเร็จ ช่วงระยะเวลาที่จะทำ วิธีการ</a:t>
            </a: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03313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79884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755576" y="332656"/>
            <a:ext cx="7632848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เรื่องสำคัญที่ต้องการเสริมหนุนจากภายนอก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2829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26231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67544" y="188640"/>
            <a:ext cx="8064896" cy="11521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ข้อเสนอในการขับเคลื่อนจังหวัดคุณธรรมในระยะต่อไปเครือข่ายจังหวัดคุณธรรม</a:t>
            </a: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73272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</TotalTime>
  <Words>180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เป้าหมาย : การเปลี่ยนแปลงที่มุ่งมั่นจะทำให้เกิดขึ้นร่วมกัน ในระยะต่อไปของการเป็นจังหวัดคุณธรรมคืออะไร (รูปธรรมที่วัดได้ จับต้องได้)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จังหวัดพิจิตร</dc:title>
  <dc:creator>User</dc:creator>
  <cp:lastModifiedBy>User</cp:lastModifiedBy>
  <cp:revision>9</cp:revision>
  <dcterms:created xsi:type="dcterms:W3CDTF">2016-03-21T10:21:27Z</dcterms:created>
  <dcterms:modified xsi:type="dcterms:W3CDTF">2016-03-21T11:04:41Z</dcterms:modified>
</cp:coreProperties>
</file>